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301" r:id="rId2"/>
    <p:sldId id="303" r:id="rId3"/>
    <p:sldId id="318" r:id="rId4"/>
    <p:sldId id="304" r:id="rId5"/>
    <p:sldId id="309" r:id="rId6"/>
    <p:sldId id="307" r:id="rId7"/>
    <p:sldId id="320" r:id="rId8"/>
    <p:sldId id="313" r:id="rId9"/>
    <p:sldId id="312" r:id="rId10"/>
    <p:sldId id="316" r:id="rId11"/>
    <p:sldId id="31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DC657D-E72B-4D5E-ABBD-184B8671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952A4-AF7F-4DF0-9F60-C3BDE4EEF4A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ADE392-2C76-459C-82B9-AA9CE1A512A9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B4DF5-9495-440E-8E6F-2B392BE5079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B78FD5-6EAF-4153-92EC-833C4974B532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7CCCC-AF53-4518-B495-7911A0AE18E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65EF52-A27F-4B01-8487-72F562B4A1D8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6051E-77FB-4CF8-B226-5E04E27B7BB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8E5507-8AC8-4490-BCA4-D0D00BC5C645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510E2-0CDB-47BD-BA73-B92EA2940A8D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0CBD0C-9DCB-447B-ACFC-5074A93C003E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423DB-C9FB-4E3E-8189-775E7B0A2E3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FF925D-4573-4D75-9DEF-D51B58F565B3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6032-5646-4100-9152-02CD3946F13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8954B7-57F6-40C5-89F2-DC9A192CFD11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4F8D1-99B5-4E5F-86CC-71BDC7EDC6C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BF5BCA-51FE-4132-8D18-7EC3FCAEB067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BFDCD-D864-43C9-A1E3-E121DEFA547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1AC53-2B6A-4123-B6CC-3F47ED176BEC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B58ED-8D37-40D9-8D77-47DED346190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A383FF-490D-428B-B5E5-61AC30C149AC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130C-C228-43BC-8001-EAC2646C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6281-2915-4C32-BC35-6125104D4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5EED3-9649-44D9-8C1B-7FE601132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EB9F-1D48-42F4-A1B9-50677DE6B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64008-672B-4DBE-A303-50ABA5848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5F9D-87F9-416A-B63D-E4C29C0C4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EC388-0CD1-484B-A90F-339C32AA6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7264-F252-4D28-83EE-675500BE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BD92-C5BC-48E3-916A-C3BC9AF9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6D29-B208-41BE-A58F-26EB5483C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9DBF-5E01-4319-8874-6DEBA5DF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EEDE43-1036-4F43-B078-71046071B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47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47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6/xanyma5.40/0_57cb4_b2a0bb0b_XL.jpg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37516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smiles.33b.ru/smile.37516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7929562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79" y="116632"/>
            <a:ext cx="5760642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Мелодии зимы</a:t>
            </a:r>
          </a:p>
        </p:txBody>
      </p:sp>
      <p:pic>
        <p:nvPicPr>
          <p:cNvPr id="14339" name="Picture 2" descr="Картинка 9 из 15930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1196975"/>
            <a:ext cx="8001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0017"/>
          <a:stretch>
            <a:fillRect/>
          </a:stretch>
        </p:blipFill>
        <p:spPr bwMode="auto">
          <a:xfrm rot="1080761">
            <a:off x="8300272" y="5929810"/>
            <a:ext cx="43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7" descr="c0139ba6ffbf48285ee0370253147f8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36270">
            <a:off x="111125" y="5688013"/>
            <a:ext cx="10588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765175"/>
            <a:ext cx="6313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Пётр Ильич Чайковский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1713" y="2314575"/>
            <a:ext cx="1687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Балет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2025" y="3729038"/>
            <a:ext cx="3609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«Щелкунчик»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0825" y="188913"/>
            <a:ext cx="7993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6000"/>
              <a:t>Любовь и доброта сделают мир прекрасным!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14870" r="10641"/>
          <a:stretch>
            <a:fillRect/>
          </a:stretch>
        </p:blipFill>
        <p:spPr bwMode="auto">
          <a:xfrm>
            <a:off x="5724525" y="1412875"/>
            <a:ext cx="29845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8964613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20713"/>
            <a:ext cx="8640763" cy="5545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5275"/>
            <a:ext cx="8424862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4"/>
          <a:srcRect b="6995"/>
          <a:stretch>
            <a:fillRect/>
          </a:stretch>
        </p:blipFill>
        <p:spPr bwMode="auto">
          <a:xfrm>
            <a:off x="282575" y="263525"/>
            <a:ext cx="855345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9144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Чайковский в детст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8496300" cy="56626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image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60350"/>
            <a:ext cx="3597275" cy="51117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68313" y="5676900"/>
            <a:ext cx="8208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Пётр Ильич Чайковский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61938" y="333375"/>
            <a:ext cx="61928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tx2"/>
                </a:solidFill>
              </a:rPr>
              <a:t>Балет –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0825" y="1268413"/>
            <a:ext cx="78486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/>
              <a:t>музыкальный спектакль, </a:t>
            </a:r>
          </a:p>
          <a:p>
            <a:pPr>
              <a:lnSpc>
                <a:spcPct val="150000"/>
              </a:lnSpc>
            </a:pPr>
            <a:r>
              <a:rPr lang="ru-RU" sz="3200"/>
              <a:t>в котором все герои </a:t>
            </a:r>
          </a:p>
          <a:p>
            <a:pPr>
              <a:lnSpc>
                <a:spcPct val="150000"/>
              </a:lnSpc>
            </a:pPr>
            <a:r>
              <a:rPr lang="ru-RU" sz="3200"/>
              <a:t>танцуют </a:t>
            </a:r>
          </a:p>
          <a:p>
            <a:pPr>
              <a:lnSpc>
                <a:spcPct val="150000"/>
              </a:lnSpc>
            </a:pPr>
            <a:r>
              <a:rPr lang="ru-RU" sz="3200"/>
              <a:t>под звуки музыки.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 l="7025" r="5811"/>
          <a:stretch>
            <a:fillRect/>
          </a:stretch>
        </p:blipFill>
        <p:spPr bwMode="auto">
          <a:xfrm>
            <a:off x="5292725" y="879475"/>
            <a:ext cx="36353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/>
          <a:srcRect b="6526"/>
          <a:stretch>
            <a:fillRect/>
          </a:stretch>
        </p:blipFill>
        <p:spPr bwMode="auto">
          <a:xfrm>
            <a:off x="28575" y="404813"/>
            <a:ext cx="9115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7521">
            <a:off x="101600" y="31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27521">
            <a:off x="1717675" y="32861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7521">
            <a:off x="2801938" y="1778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7521">
            <a:off x="4054475" y="368300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7521">
            <a:off x="5178425" y="173038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7521">
            <a:off x="6535738" y="1270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7521">
            <a:off x="7265988" y="4349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27521">
            <a:off x="8323263" y="1127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27521">
            <a:off x="966788" y="831850"/>
            <a:ext cx="64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27521">
            <a:off x="6296025" y="904875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27521">
            <a:off x="4640263" y="904875"/>
            <a:ext cx="64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7521">
            <a:off x="2241550" y="11620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7521">
            <a:off x="3105150" y="15113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7521">
            <a:off x="3825875" y="1025525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7521">
            <a:off x="5842000" y="15303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5" descr="c0139ba6ffbf48285ee0370253147f8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7521">
            <a:off x="4356100" y="1439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439</TotalTime>
  <Words>45</Words>
  <Application>Microsoft Office PowerPoint</Application>
  <PresentationFormat>Экран (4:3)</PresentationFormat>
  <Paragraphs>30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Wingdings</vt:lpstr>
      <vt:lpstr>Течение</vt:lpstr>
      <vt:lpstr>Течение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Ильич Чайковский (1840 - 1893)</dc:title>
  <dc:creator>Admin</dc:creator>
  <cp:lastModifiedBy>User</cp:lastModifiedBy>
  <cp:revision>44</cp:revision>
  <dcterms:created xsi:type="dcterms:W3CDTF">2008-05-15T19:02:19Z</dcterms:created>
  <dcterms:modified xsi:type="dcterms:W3CDTF">2012-01-18T10:24:08Z</dcterms:modified>
</cp:coreProperties>
</file>