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1" r:id="rId4"/>
    <p:sldId id="272" r:id="rId5"/>
    <p:sldId id="273" r:id="rId6"/>
    <p:sldId id="280" r:id="rId7"/>
    <p:sldId id="276" r:id="rId8"/>
    <p:sldId id="268" r:id="rId9"/>
    <p:sldId id="257" r:id="rId10"/>
    <p:sldId id="284" r:id="rId11"/>
    <p:sldId id="258" r:id="rId12"/>
    <p:sldId id="259" r:id="rId13"/>
    <p:sldId id="260" r:id="rId14"/>
    <p:sldId id="286" r:id="rId15"/>
    <p:sldId id="267" r:id="rId16"/>
    <p:sldId id="269" r:id="rId17"/>
    <p:sldId id="270" r:id="rId18"/>
    <p:sldId id="262" r:id="rId19"/>
    <p:sldId id="261" r:id="rId20"/>
    <p:sldId id="266" r:id="rId21"/>
    <p:sldId id="274" r:id="rId22"/>
    <p:sldId id="279" r:id="rId23"/>
    <p:sldId id="277" r:id="rId24"/>
    <p:sldId id="275" r:id="rId25"/>
    <p:sldId id="278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82" autoAdjust="0"/>
  </p:normalViewPr>
  <p:slideViewPr>
    <p:cSldViewPr>
      <p:cViewPr varScale="1">
        <p:scale>
          <a:sx n="62" d="100"/>
          <a:sy n="6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Слайд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 descr="Слайд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37C8-8BB2-492E-9AA7-611BCF6C0D25}" type="datetimeFigureOut">
              <a:rPr lang="ru-RU" smtClean="0"/>
              <a:pPr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1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5024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средняя общеобразовательная школа №1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966387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изобразительному искусству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«Художник-космонавт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4-й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9715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Плиско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учитель изобразительного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247528"/>
            <a:ext cx="207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Тисуль 2019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w-original-style.com.ua/pages/article2/space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0"/>
            <a:ext cx="5693667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10.fotocdn.net/s21/93/public_pin_m/446/25350464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330" y="3205622"/>
            <a:ext cx="5478568" cy="36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41673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g-fotki.yandex.ru/get/6620/135463757.2c/0_9f05a_2038bad6_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3" y="153115"/>
            <a:ext cx="8928992" cy="66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957" y="5373216"/>
            <a:ext cx="883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Кемеровская область,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Тисульский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ело  Листвянка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272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272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s://img-fotki.yandex.ru/get/6423/135463757.2c/0_9f05c_e98d9dc8_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3815" y="260648"/>
            <a:ext cx="586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Космическая, дом 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9835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98358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ic.pics.livejournal.com/eugzolotuhin/24750704/2777115/2777115_origina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712" y="116632"/>
            <a:ext cx="8748776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" b="100000" l="955" r="98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3136381"/>
            <a:ext cx="2376264" cy="35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kemles.ru/images/lenta/19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80921" cy="6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Ð»ÐµÐºÑÐµÐ¹ ÐÐµÐ¾Ð½Ð¾Ð² Ð¿ÑÐ¸ÐµÑÐ°Ð» Ðº ÑÐµÐ±Ðµ Ð½Ð° Ð Ð¾Ð´Ð¸Ð½Ñ  Ð² ÐÐ¸ÑÑÐ²ÑÐ½ÐºÑ Ð¸ Ð¿Ð¾ÑÐ°Ð´Ð¸Ð» Ð² Ð¿Ð°ÑÐºÐµ Ð¸Ð¼ÐµÐ½Ð½Ð¾Ðµ Ð´ÐµÑÐµÐ²Ð¾. Ð¤Ð¾ÑÐ¾: Ð°ÑÑÐ¸Ð² Ð´ÐµÐ¿Ð°ÑÑÐ°Ð¼ÐµÐ½ÑÐ° Ð»ÐµÑÐ½Ð¾Ð³Ð¾ ÐºÐ¾Ð¼Ð¿Ð»ÐµÐºÑÐ° ÐÐµÐ¼ÐµÑÐ¾Ð²ÑÐºÐ¾Ð¹ Ð¾Ð±Ð»Ð°ÑÑÐ¸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лексей Леонов рисует карти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5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7280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3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600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eonov.kmr.muzkult.ru/media/2018/08/06/1228220036/image_image_811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8" y="237064"/>
            <a:ext cx="438048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61857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 2006г. Визит А.А. Леонова  на церемонию официального присвоения  почетного звания школе.</a:t>
            </a:r>
          </a:p>
        </p:txBody>
      </p:sp>
      <p:pic>
        <p:nvPicPr>
          <p:cNvPr id="1028" name="Picture 4" descr="http://leonov.kmr.muzkult.ru/media/2018/08/06/1228220039/image_image_81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4" y="2274952"/>
            <a:ext cx="4447935" cy="33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8723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http://leonov.kmr.muzkult.ru/media/2018/08/06/1228220159/image_image_1936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7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onov.kmr.muzkult.ru/media/2018/08/06/1228220047/image_image_81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304"/>
            <a:ext cx="69127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16" y="5445223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Август 2009г. Визит А.А. Леонова в школу с целью проведения Мастер – класса  летчика – космонавта – художника  для учащихся школы   по теме: «Космос глазами художника».</a:t>
            </a:r>
          </a:p>
        </p:txBody>
      </p:sp>
    </p:spTree>
    <p:extLst>
      <p:ext uri="{BB962C8B-B14F-4D97-AF65-F5344CB8AC3E}">
        <p14:creationId xmlns:p14="http://schemas.microsoft.com/office/powerpoint/2010/main" val="34643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 ЗАДАНИЕ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Первая команда астрономов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листе ватмана безвоздушное пространство с различными космическими телами и явлениями.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команда космонавтов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изображают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выход человека в открытый космос.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команда конструкторов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создают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различные космические корабли и другие летательные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7544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космических тел и явлений.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web-paint.ru/wp-content/uploads/2018/04/space-doodl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ÑÐ½Ð¾Ð²Ð° ÑÐ¸ÑÑÐ½ÐºÐ° ÐºÐ¾ÑÐ¼Ð¾Ð½Ð°Ð²ÑÐ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77" y="405770"/>
            <a:ext cx="1849033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0559" y="2964648"/>
            <a:ext cx="168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Этап 1. Основа </a:t>
            </a:r>
            <a:endParaRPr lang="ru-RU" dirty="0" smtClean="0"/>
          </a:p>
          <a:p>
            <a:r>
              <a:rPr lang="ru-RU" dirty="0" smtClean="0"/>
              <a:t>изображения</a:t>
            </a:r>
            <a:endParaRPr lang="ru-RU" dirty="0"/>
          </a:p>
        </p:txBody>
      </p:sp>
      <p:pic>
        <p:nvPicPr>
          <p:cNvPr id="1028" name="Picture 4" descr="ÐÐ°ÑÐ°Ð»Ð¾ ÑÐ¸ÑÐ¾Ð²Ð°Ð½Ð¸Ñ ÑÐºÐ°ÑÐ°Ð½Ð´ÑÐ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346" y="365375"/>
            <a:ext cx="1875448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5356" y="2964648"/>
            <a:ext cx="2233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Этап 2. Рисуем шлем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2092" y="2964647"/>
            <a:ext cx="2335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Этап 3. Верхняя часть </a:t>
            </a:r>
            <a:endParaRPr lang="ru-RU" dirty="0" smtClean="0"/>
          </a:p>
          <a:p>
            <a:r>
              <a:rPr lang="ru-RU" dirty="0" smtClean="0"/>
              <a:t>скафандра</a:t>
            </a:r>
            <a:endParaRPr lang="ru-RU" dirty="0"/>
          </a:p>
        </p:txBody>
      </p:sp>
      <p:pic>
        <p:nvPicPr>
          <p:cNvPr id="1032" name="Picture 8" descr="ÐÑÐ¾ÑÐ¸ÑÐ¾Ð²ÐºÐ° Ð¿ÐµÑÑÐ°ÑÐ¾Ðº Ð¸ ÑÑÐ°Ð½Ð¾Ð² ÑÐºÐ°ÑÐ°Ð½Ð´ÑÐ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571" y="3610979"/>
            <a:ext cx="1846934" cy="26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9431" y="6027629"/>
            <a:ext cx="335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Этап 4. Нижняя часть скафандра</a:t>
            </a:r>
          </a:p>
        </p:txBody>
      </p:sp>
      <p:pic>
        <p:nvPicPr>
          <p:cNvPr id="1034" name="Picture 10" descr="ÐÐ¾ÑÐ¾Ð²ÑÐ¹ ÑÐ¸ÑÑÐ½Ð¾Ðº ÐºÐ¾ÑÐ¼Ð¾Ð½Ð°Ð²ÑÐ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403" y="3610978"/>
            <a:ext cx="1741078" cy="24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9189" y="6063201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Этап 5. Убираем лишние линии</a:t>
            </a:r>
          </a:p>
        </p:txBody>
      </p:sp>
      <p:pic>
        <p:nvPicPr>
          <p:cNvPr id="1036" name="Picture 12" descr="http://cdn01.ru/files/users/images/c5/1d/c51d6b65a616a6df10511b3c018ccf2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2638" y="340154"/>
            <a:ext cx="1816284" cy="26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-96290"/>
            <a:ext cx="528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Пошаговое изображение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космонавта</a:t>
            </a:r>
          </a:p>
        </p:txBody>
      </p:sp>
    </p:spTree>
    <p:extLst>
      <p:ext uri="{BB962C8B-B14F-4D97-AF65-F5344CB8AC3E}">
        <p14:creationId xmlns:p14="http://schemas.microsoft.com/office/powerpoint/2010/main" val="39071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ÑÐ¸ÑÑÐ½Ð¾Ðº ÑÐ°ÐºÐµÑÑ ÐºÐ°ÑÐ°Ð½Ð´Ð°ÑÐ¾Ð¼ Ð¿Ð¾ ÑÐ°Ð³Ð°Ð¼, Ð²Ð°ÑÐ¸Ð°Ð½Ñ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9856"/>
            <a:ext cx="8208912" cy="56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837" y="375047"/>
            <a:ext cx="9082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космических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кораблей и летательных аппаратов.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ÑÐ°ÐºÐµÑÐ° Ð½Ð°ÑÐ¸ÑÐ¾Ð²Ð°Ð½Ð° Ð¿Ð¾ÑÑÐ°Ð¿Ð½Ð¾ ÐºÐ°ÑÐ°Ð½Ð´Ð°ÑÐ¾Ð¼ Ð¸ ÑÐ°Ð·ÑÐºÑÐ°ÑÐµÐ½Ð° ÑÐ²ÐµÑÐ½ÑÐ¼Ð¸ ÑÐ»Ð¾Ð¼Ð°ÑÑÐµÑÐ°Ð¼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1123" y="1340768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я узнал….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почувствовал….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понял, что …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научился….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интересно….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дал мне для жизни…..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692696"/>
            <a:ext cx="109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44824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литературных произведений о Космосе.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Продумать композицию своего видения космической реальности.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574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 первый раз, не в первый раз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огне и звуках грома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Ракета в космос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поднялась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С земного….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194" name="Picture 2" descr="http://sovetinfo.com/wp-content/uploads/2015/04/f8a19bf0dae8e54b7efa3fa351f4a574-e1429367085553-840x4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49341"/>
            <a:ext cx="5776142" cy="28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сбываются мечты: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Покажут в телекадре,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 Сатурну ходишь ты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 космическом….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topfonpack.ru/uploads/images/s/k/a/skafandr_kosmicheskij_foto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0" b="100000" l="33313" r="6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сидит в ракете.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Смело в небо он летит,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нас в своем скафандре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из космоса глядит. 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48" name="Picture 4" descr="http://www.fonstola.ru/pic/201604/1024x600/fonstola.ru-2302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1" b="100000" l="279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3933056"/>
            <a:ext cx="4453493" cy="27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пера, ни крыла, а быстрее орла,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выпустит хвост -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Понесется до звезд.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dirty="0"/>
          </a:p>
        </p:txBody>
      </p:sp>
      <p:pic>
        <p:nvPicPr>
          <p:cNvPr id="7170" name="Picture 2" descr="http://media-cdn.tripadvisor.com/media/photo-s/03/97/cd/38/captio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3657" y="2420888"/>
            <a:ext cx="145187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o2.imgsmail.ru/imgpreview?key=3075b5ab62440b9b&amp;mb=imgdb_preview_177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160" y="2780928"/>
            <a:ext cx="24174261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onov.kmr.muzkult.ru/media/2018/08/06/1228220035/image_image_811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2594000"/>
            <a:ext cx="30963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Архипович Леонов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277</Words>
  <Application>Microsoft Office PowerPoint</Application>
  <PresentationFormat>Экран (4:3)</PresentationFormat>
  <Paragraphs>65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 ЗАДАНИЕ</vt:lpstr>
      <vt:lpstr>Изображение космических тел и явлений.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Творческое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Пользователь Windows</cp:lastModifiedBy>
  <cp:revision>44</cp:revision>
  <dcterms:created xsi:type="dcterms:W3CDTF">2017-03-28T16:34:04Z</dcterms:created>
  <dcterms:modified xsi:type="dcterms:W3CDTF">2019-05-15T09:17:17Z</dcterms:modified>
</cp:coreProperties>
</file>