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Юбка солнце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31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Далее от верхнего среза юбки откладываем сантиметровой лентой по сгибу длину юбки </a:t>
            </a:r>
            <a:endParaRPr lang="ru-RU" dirty="0"/>
          </a:p>
        </p:txBody>
      </p:sp>
      <p:pic>
        <p:nvPicPr>
          <p:cNvPr id="4" name="Содержимое 3" descr="Dlina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857364"/>
            <a:ext cx="3421600" cy="2566200"/>
          </a:xfrm>
        </p:spPr>
      </p:pic>
      <p:pic>
        <p:nvPicPr>
          <p:cNvPr id="5" name="Рисунок 4" descr="Dlina-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91"/>
          <a:stretch/>
        </p:blipFill>
        <p:spPr>
          <a:xfrm>
            <a:off x="4429124" y="1928802"/>
            <a:ext cx="3357586" cy="2185998"/>
          </a:xfrm>
          <a:prstGeom prst="rect">
            <a:avLst/>
          </a:prstGeom>
        </p:spPr>
      </p:pic>
      <p:pic>
        <p:nvPicPr>
          <p:cNvPr id="6" name="Рисунок 5" descr="Dlina-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37"/>
          <a:stretch/>
        </p:blipFill>
        <p:spPr>
          <a:xfrm>
            <a:off x="2357422" y="3857629"/>
            <a:ext cx="3500462" cy="2314572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линии верхнего среза наносим припуск для притачивания пояса</a:t>
            </a:r>
            <a:endParaRPr lang="ru-RU" dirty="0"/>
          </a:p>
        </p:txBody>
      </p:sp>
      <p:pic>
        <p:nvPicPr>
          <p:cNvPr id="4" name="Содержимое 3" descr="Pripusk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733"/>
          <a:stretch/>
        </p:blipFill>
        <p:spPr>
          <a:xfrm>
            <a:off x="1643042" y="2071678"/>
            <a:ext cx="5715000" cy="382620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Выкраиваем юбку, начиная с низа.</a:t>
            </a:r>
            <a:endParaRPr lang="ru-RU" dirty="0"/>
          </a:p>
        </p:txBody>
      </p:sp>
      <p:pic>
        <p:nvPicPr>
          <p:cNvPr id="4" name="Содержимое 3" descr="Nizok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9820"/>
          <a:stretch/>
        </p:blipFill>
        <p:spPr>
          <a:xfrm>
            <a:off x="1714500" y="1986756"/>
            <a:ext cx="5715000" cy="3865404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Затем вырезаем верх.</a:t>
            </a:r>
            <a:endParaRPr lang="ru-RU" dirty="0"/>
          </a:p>
        </p:txBody>
      </p:sp>
      <p:pic>
        <p:nvPicPr>
          <p:cNvPr id="4" name="Содержимое 3" descr="verkh2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098"/>
          <a:stretch/>
        </p:blipFill>
        <p:spPr>
          <a:xfrm>
            <a:off x="1714500" y="1986756"/>
            <a:ext cx="5715000" cy="381054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Далее притачиваем пояс к юбке шириной шва 0,7-1 см.</a:t>
            </a:r>
            <a:endParaRPr lang="ru-RU" dirty="0"/>
          </a:p>
        </p:txBody>
      </p:sp>
      <p:pic>
        <p:nvPicPr>
          <p:cNvPr id="4" name="Содержимое 3" descr="Poias3-2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400"/>
          <a:stretch/>
        </p:blipFill>
        <p:spPr>
          <a:xfrm>
            <a:off x="1857356" y="2000240"/>
            <a:ext cx="5715000" cy="366904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Направляем припуск притачивания в сторону пояса и примётываем второй срез пояса к юбке.</a:t>
            </a:r>
            <a:endParaRPr lang="ru-RU" dirty="0"/>
          </a:p>
        </p:txBody>
      </p:sp>
      <p:pic>
        <p:nvPicPr>
          <p:cNvPr id="4" name="Содержимое 3" descr="Poias3-3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134"/>
          <a:stretch/>
        </p:blipFill>
        <p:spPr>
          <a:xfrm>
            <a:off x="1785918" y="2857496"/>
            <a:ext cx="5715000" cy="36804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лицевой стороны прокладываем машинную строчку по поясу, закрепляя нижний срез пояса.</a:t>
            </a:r>
            <a:endParaRPr lang="ru-RU" dirty="0"/>
          </a:p>
        </p:txBody>
      </p:sp>
      <p:pic>
        <p:nvPicPr>
          <p:cNvPr id="4" name="Содержимое 3" descr="Strochka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080"/>
          <a:stretch/>
        </p:blipFill>
        <p:spPr>
          <a:xfrm>
            <a:off x="1714480" y="2714620"/>
            <a:ext cx="5715000" cy="3768476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Убираем временные нитки и </a:t>
            </a:r>
            <a:r>
              <a:rPr lang="ru-RU" dirty="0" err="1" smtClean="0"/>
              <a:t>приутюживаем</a:t>
            </a:r>
            <a:r>
              <a:rPr lang="ru-RU" dirty="0" smtClean="0"/>
              <a:t> пояс.</a:t>
            </a:r>
            <a:endParaRPr lang="ru-RU" dirty="0"/>
          </a:p>
        </p:txBody>
      </p:sp>
      <p:pic>
        <p:nvPicPr>
          <p:cNvPr id="4" name="Содержимое 3" descr="Utiuzhka-2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246"/>
          <a:stretch/>
        </p:blipFill>
        <p:spPr>
          <a:xfrm>
            <a:off x="1571604" y="1785926"/>
            <a:ext cx="5715000" cy="3727906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нужно подровнять юбку. </a:t>
            </a:r>
            <a:endParaRPr lang="ru-RU" dirty="0"/>
          </a:p>
        </p:txBody>
      </p:sp>
      <p:pic>
        <p:nvPicPr>
          <p:cNvPr id="4" name="Содержимое 3" descr="ukorachiva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3116"/>
            <a:ext cx="5715000" cy="344805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Далее обмётываем нижний срез с лицевой стороны.</a:t>
            </a:r>
            <a:endParaRPr lang="ru-RU" dirty="0"/>
          </a:p>
        </p:txBody>
      </p:sp>
      <p:pic>
        <p:nvPicPr>
          <p:cNvPr id="4" name="Содержимое 3" descr="Obmetka-3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939"/>
          <a:stretch/>
        </p:blipFill>
        <p:spPr>
          <a:xfrm>
            <a:off x="1714500" y="1986756"/>
            <a:ext cx="5715000" cy="3645948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0635099.46936950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6" b="8359"/>
          <a:stretch/>
        </p:blipFill>
        <p:spPr>
          <a:xfrm>
            <a:off x="1364146" y="692696"/>
            <a:ext cx="5848182" cy="558643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Подгибаем припуск на 1 см. и прокладываем машинную строчку от края. </a:t>
            </a:r>
            <a:endParaRPr lang="ru-RU" dirty="0"/>
          </a:p>
        </p:txBody>
      </p:sp>
      <p:pic>
        <p:nvPicPr>
          <p:cNvPr id="6" name="Содержимое 5" descr="Strochka-2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830"/>
          <a:stretch/>
        </p:blipFill>
        <p:spPr>
          <a:xfrm>
            <a:off x="1643042" y="2285992"/>
            <a:ext cx="4801166" cy="428625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Аккуратно </a:t>
            </a:r>
            <a:r>
              <a:rPr lang="ru-RU" dirty="0" err="1" smtClean="0"/>
              <a:t>приутюживаем</a:t>
            </a:r>
            <a:r>
              <a:rPr lang="ru-RU" dirty="0" smtClean="0"/>
              <a:t> низ юбки с изнаночной стороны.</a:t>
            </a:r>
            <a:endParaRPr lang="ru-RU" dirty="0"/>
          </a:p>
        </p:txBody>
      </p:sp>
      <p:pic>
        <p:nvPicPr>
          <p:cNvPr id="4" name="Содержимое 3" descr="Utiuzhka-2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542"/>
          <a:stretch/>
        </p:blipFill>
        <p:spPr>
          <a:xfrm>
            <a:off x="1857356" y="2000240"/>
            <a:ext cx="5715000" cy="3842776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Юбка Солнце готова!</a:t>
            </a:r>
            <a:endParaRPr lang="ru-RU" dirty="0"/>
          </a:p>
        </p:txBody>
      </p:sp>
      <p:pic>
        <p:nvPicPr>
          <p:cNvPr id="4" name="Содержимое 3" descr="38476170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2000240"/>
            <a:ext cx="6721191" cy="452596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Вам потребуется: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Ткань</a:t>
            </a:r>
          </a:p>
          <a:p>
            <a:pPr fontAlgn="base"/>
            <a:r>
              <a:rPr lang="ru-RU" dirty="0" smtClean="0"/>
              <a:t>Потайная застежка-молния </a:t>
            </a:r>
          </a:p>
          <a:p>
            <a:pPr fontAlgn="base"/>
            <a:r>
              <a:rPr lang="ru-RU" dirty="0" smtClean="0"/>
              <a:t>Нитки для швейной машинки и </a:t>
            </a:r>
            <a:r>
              <a:rPr lang="ru-RU" dirty="0" err="1" smtClean="0"/>
              <a:t>оверлока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Клеевая ткань примерно 10 см.</a:t>
            </a:r>
            <a:r>
              <a:rPr lang="ru-RU" b="1" dirty="0" smtClean="0"/>
              <a:t> </a:t>
            </a:r>
            <a:r>
              <a:rPr lang="ru-RU" dirty="0" smtClean="0"/>
              <a:t>для пояса, ширина зависит от ширины пояса.</a:t>
            </a:r>
          </a:p>
          <a:p>
            <a:pPr fontAlgn="base"/>
            <a:r>
              <a:rPr lang="ru-RU" dirty="0" err="1" smtClean="0"/>
              <a:t>Острозаточенные</a:t>
            </a:r>
            <a:r>
              <a:rPr lang="ru-RU" dirty="0" smtClean="0"/>
              <a:t> мел или мыло.</a:t>
            </a:r>
          </a:p>
          <a:p>
            <a:pPr fontAlgn="base"/>
            <a:r>
              <a:rPr lang="ru-RU" dirty="0" smtClean="0"/>
              <a:t>Портновские булавки.</a:t>
            </a:r>
          </a:p>
          <a:p>
            <a:pPr fontAlgn="base"/>
            <a:r>
              <a:rPr lang="ru-RU" dirty="0" smtClean="0"/>
              <a:t>Портновские ножницы.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нужно подготовить ткань.	Погладить. </a:t>
            </a:r>
            <a:endParaRPr lang="ru-RU" dirty="0"/>
          </a:p>
        </p:txBody>
      </p:sp>
      <p:pic>
        <p:nvPicPr>
          <p:cNvPr id="4" name="Содержимое 3" descr="Dekatirovk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 b="16562"/>
          <a:stretch/>
        </p:blipFill>
        <p:spPr>
          <a:xfrm>
            <a:off x="1619672" y="2060848"/>
            <a:ext cx="5929334" cy="348444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Складываем ткань лицевыми сторонами внутрь на ровной поверхности кромками к себе.</a:t>
            </a:r>
            <a:endParaRPr lang="ru-RU" dirty="0"/>
          </a:p>
        </p:txBody>
      </p:sp>
      <p:pic>
        <p:nvPicPr>
          <p:cNvPr id="4" name="Содержимое 3" descr="Rascladka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307"/>
          <a:stretch/>
        </p:blipFill>
        <p:spPr>
          <a:xfrm>
            <a:off x="1643042" y="2000240"/>
            <a:ext cx="5715000" cy="338557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сгибу откладываем длину юбки (40,0 см.) + припуск на подгиб низа 1-1,5 см.</a:t>
            </a:r>
            <a:endParaRPr lang="ru-RU" dirty="0"/>
          </a:p>
        </p:txBody>
      </p:sp>
      <p:pic>
        <p:nvPicPr>
          <p:cNvPr id="4" name="Содержимое 3" descr="Ni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196306"/>
            <a:ext cx="5715000" cy="386715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Ставим контрольную точку.</a:t>
            </a:r>
            <a:endParaRPr lang="ru-RU" dirty="0"/>
          </a:p>
        </p:txBody>
      </p:sp>
      <p:pic>
        <p:nvPicPr>
          <p:cNvPr id="4" name="Содержимое 3" descr="Niz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1643042" y="1785926"/>
            <a:ext cx="5817675" cy="385592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Берем любую окружность. Затем прикладываем тарелку к контрольной точке</a:t>
            </a:r>
            <a:endParaRPr lang="ru-RU" sz="3600" dirty="0"/>
          </a:p>
        </p:txBody>
      </p:sp>
      <p:pic>
        <p:nvPicPr>
          <p:cNvPr id="4" name="Содержимое 3" descr="Tarelka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952"/>
          <a:stretch/>
        </p:blipFill>
        <p:spPr>
          <a:xfrm>
            <a:off x="1714500" y="1986756"/>
            <a:ext cx="5715000" cy="377396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Обрисовываем тарелку мелом или мылом. Эта будет линия верхнего среза юбки.</a:t>
            </a:r>
            <a:endParaRPr lang="ru-RU" dirty="0"/>
          </a:p>
        </p:txBody>
      </p:sp>
      <p:pic>
        <p:nvPicPr>
          <p:cNvPr id="6" name="Содержимое 5" descr="Tarelka-2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950"/>
          <a:stretch/>
        </p:blipFill>
        <p:spPr>
          <a:xfrm>
            <a:off x="1714480" y="2285992"/>
            <a:ext cx="5715000" cy="3749048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177</Words>
  <Application>Microsoft Office PowerPoint</Application>
  <PresentationFormat>Экран (4:3)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Юбка солнце </vt:lpstr>
      <vt:lpstr>Презентация PowerPoint</vt:lpstr>
      <vt:lpstr>Вам потребуется:</vt:lpstr>
      <vt:lpstr>Теперь нужно подготовить ткань. Погладить. </vt:lpstr>
      <vt:lpstr>Складываем ткань лицевыми сторонами внутрь на ровной поверхности кромками к себе.</vt:lpstr>
      <vt:lpstr>По сгибу откладываем длину юбки (40,0 см.) + припуск на подгиб низа 1-1,5 см.</vt:lpstr>
      <vt:lpstr>Ставим контрольную точку.</vt:lpstr>
      <vt:lpstr>Берем любую окружность. Затем прикладываем тарелку к контрольной точке</vt:lpstr>
      <vt:lpstr>Обрисовываем тарелку мелом или мылом. Эта будет линия верхнего среза юбки.</vt:lpstr>
      <vt:lpstr>Далее от верхнего среза юбки откладываем сантиметровой лентой по сгибу длину юбки </vt:lpstr>
      <vt:lpstr>По линии верхнего среза наносим припуск для притачивания пояса</vt:lpstr>
      <vt:lpstr>Выкраиваем юбку, начиная с низа.</vt:lpstr>
      <vt:lpstr>Затем вырезаем верх.</vt:lpstr>
      <vt:lpstr>Далее притачиваем пояс к юбке шириной шва 0,7-1 см.</vt:lpstr>
      <vt:lpstr>Направляем припуск притачивания в сторону пояса и примётываем второй срез пояса к юбке.</vt:lpstr>
      <vt:lpstr>С лицевой стороны прокладываем машинную строчку по поясу, закрепляя нижний срез пояса.</vt:lpstr>
      <vt:lpstr>Убираем временные нитки и приутюживаем пояс.</vt:lpstr>
      <vt:lpstr>Теперь нужно подровнять юбку. </vt:lpstr>
      <vt:lpstr>Далее обмётываем нижний срез с лицевой стороны.</vt:lpstr>
      <vt:lpstr>Подгибаем припуск на 1 см. и прокладываем машинную строчку от края. </vt:lpstr>
      <vt:lpstr>Аккуратно приутюживаем низ юбки с изнаночной стороны.</vt:lpstr>
      <vt:lpstr>Юбка Солнце готова!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-</cp:lastModifiedBy>
  <cp:revision>9</cp:revision>
  <dcterms:modified xsi:type="dcterms:W3CDTF">2017-01-09T08:26:43Z</dcterms:modified>
</cp:coreProperties>
</file>