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887A83B-E75F-4210-A092-29969D353467}" type="datetimeFigureOut">
              <a:rPr lang="ru-RU" smtClean="0"/>
              <a:t>14.12.2013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A072DC1-96B0-41E7-8690-A46087BF63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Проверь себя </a:t>
            </a:r>
            <a:br>
              <a:rPr lang="ru-RU" sz="4400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  <a:latin typeface="Georgia" pitchFamily="18" charset="0"/>
              </a:rPr>
              <a:t>«Мир цвета»</a:t>
            </a:r>
            <a:endParaRPr lang="ru-RU" sz="4400" dirty="0">
              <a:solidFill>
                <a:schemeClr val="bg2">
                  <a:lumMod val="50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81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</a:rPr>
              <a:t>Свет, полутень, тень</a:t>
            </a:r>
            <a:r>
              <a:rPr lang="ru-RU" sz="2800" dirty="0" smtClean="0">
                <a:latin typeface="Georgia" pitchFamily="18" charset="0"/>
              </a:rPr>
              <a:t>… </a:t>
            </a:r>
          </a:p>
          <a:p>
            <a:pPr marL="0" indent="0"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Все ли приемы, используемые для передачи объема предмета, перечислены?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34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2. Наиболее освещённая  часть предмета: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А) свет;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Б) полутень;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В) блик.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0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3. Место перехода от света к тени: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А) блик;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Б) рефлекс;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В) полутень.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318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4. Самое светлое пятно на освещённой части: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А) свет;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Б) блик;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В) тень.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503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5. Тень от предмета на той поверхности, где он расположен: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А) тень;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Б) падающая тень;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В) полутень.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542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6. Самая затемнённая часть предмета: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А) полутень;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Б) тень;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В) свет.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35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7520940" cy="3579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7. Что означает художественный термин «рефлекс»?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А) яркое светлое пятно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Б) положение головы человека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В) светлая полоса, граница между двумя тенями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56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ata14.gallery.ru/albums/gallery/145897-cab63-41168870-m750x740-ub3f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11860"/>
            <a:ext cx="7097162" cy="456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88640"/>
            <a:ext cx="8326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Georgia" pitchFamily="18" charset="0"/>
              </a:rPr>
              <a:t>8. Какое время суток изобразил А.И. Куинджи?  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6296" y="1412776"/>
            <a:ext cx="169469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Georgia" pitchFamily="18" charset="0"/>
              </a:rPr>
              <a:t>А) утро;</a:t>
            </a:r>
          </a:p>
          <a:p>
            <a:endParaRPr lang="ru-RU" sz="2800" dirty="0" smtClean="0">
              <a:latin typeface="Georgia" pitchFamily="18" charset="0"/>
            </a:endParaRPr>
          </a:p>
          <a:p>
            <a:r>
              <a:rPr lang="ru-RU" sz="2800" dirty="0" smtClean="0">
                <a:latin typeface="Georgia" pitchFamily="18" charset="0"/>
              </a:rPr>
              <a:t>Б) день;</a:t>
            </a:r>
          </a:p>
          <a:p>
            <a:endParaRPr lang="ru-RU" sz="2800" dirty="0" smtClean="0">
              <a:latin typeface="Georgia" pitchFamily="18" charset="0"/>
            </a:endParaRPr>
          </a:p>
          <a:p>
            <a:r>
              <a:rPr lang="ru-RU" sz="2800" dirty="0" smtClean="0">
                <a:latin typeface="Georgia" pitchFamily="18" charset="0"/>
              </a:rPr>
              <a:t>В) вечер;</a:t>
            </a:r>
          </a:p>
          <a:p>
            <a:endParaRPr lang="ru-RU" sz="2800" dirty="0" smtClean="0">
              <a:latin typeface="Georgia" pitchFamily="18" charset="0"/>
            </a:endParaRPr>
          </a:p>
          <a:p>
            <a:r>
              <a:rPr lang="ru-RU" sz="2800" dirty="0" smtClean="0">
                <a:latin typeface="Georgia" pitchFamily="18" charset="0"/>
              </a:rPr>
              <a:t>Г) ночь.</a:t>
            </a:r>
            <a:endParaRPr lang="ru-RU" sz="28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539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</TotalTime>
  <Words>180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Проверь себя  «Мир цвета»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--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Проверь себя  «Мир цвета»</dc:title>
  <dc:creator>-</dc:creator>
  <cp:lastModifiedBy>-</cp:lastModifiedBy>
  <cp:revision>3</cp:revision>
  <dcterms:created xsi:type="dcterms:W3CDTF">2013-12-14T10:26:08Z</dcterms:created>
  <dcterms:modified xsi:type="dcterms:W3CDTF">2013-12-14T10:51:37Z</dcterms:modified>
</cp:coreProperties>
</file>