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0" r:id="rId4"/>
    <p:sldId id="257" r:id="rId5"/>
    <p:sldId id="260" r:id="rId6"/>
    <p:sldId id="272" r:id="rId7"/>
    <p:sldId id="271" r:id="rId8"/>
    <p:sldId id="274" r:id="rId9"/>
    <p:sldId id="283" r:id="rId10"/>
    <p:sldId id="284" r:id="rId11"/>
    <p:sldId id="262" r:id="rId12"/>
    <p:sldId id="275" r:id="rId13"/>
    <p:sldId id="276" r:id="rId14"/>
    <p:sldId id="277" r:id="rId15"/>
    <p:sldId id="266" r:id="rId16"/>
    <p:sldId id="273" r:id="rId17"/>
    <p:sldId id="285" r:id="rId18"/>
    <p:sldId id="282" r:id="rId19"/>
    <p:sldId id="286" r:id="rId20"/>
    <p:sldId id="287" r:id="rId21"/>
    <p:sldId id="270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855" autoAdjust="0"/>
    <p:restoredTop sz="86364" autoAdjust="0"/>
  </p:normalViewPr>
  <p:slideViewPr>
    <p:cSldViewPr snapToGrid="0">
      <p:cViewPr varScale="1">
        <p:scale>
          <a:sx n="101" d="100"/>
          <a:sy n="101" d="100"/>
        </p:scale>
        <p:origin x="-102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596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0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7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68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3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425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81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69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37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6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75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8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39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29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4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0D06-015E-4905-B5B8-7B69FA33331A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18B80A-5FA4-413D-A9F0-A803C44A9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8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enta.ru/world/2003/08/26/sharks/picture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-education.ru/vliyanie-muzyki-na-rasteniya/" TargetMode="External"/><Relationship Id="rId2" Type="http://schemas.openxmlformats.org/officeDocument/2006/relationships/hyperlink" Target="http://music-education.ru/zhivotny-e-i-muzyka-vliyanie-muzy-ki-na-zhivotny-h-zhivotny-e-s-muzy-kal-ny-m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49" y="651353"/>
            <a:ext cx="11590751" cy="377033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1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382386"/>
            <a:ext cx="4875566" cy="57191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Курице включили громкую тяжелую музыку, и птица от этого начала кружиться на месте, потом повалилась на бок и задергалась в судороге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34806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1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396119"/>
            <a:ext cx="4073236" cy="53562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Ученые провели ряд экспериментов с попугаями жако и установили, что эти птицы любят что-то ритмическое, вроде регги, и успокаиваются, как это ни удивительно, под драматические токкаты Баха. </a:t>
            </a:r>
            <a:r>
              <a:rPr lang="ru-RU" sz="3200" dirty="0" smtClean="0">
                <a:solidFill>
                  <a:schemeClr val="tx1"/>
                </a:solidFill>
              </a:rPr>
              <a:t>(видео)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7"/>
          <a:stretch>
            <a:fillRect/>
          </a:stretch>
        </p:blipFill>
        <p:spPr>
          <a:xfrm>
            <a:off x="4468553" y="843741"/>
            <a:ext cx="7723447" cy="5382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4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98269"/>
            <a:ext cx="8596668" cy="3829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892829"/>
            <a:ext cx="8596668" cy="2495019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C:\Users\User\Desktop\Dogs_Radio_White_498127_1440x900.jpg"/>
          <p:cNvPicPr>
            <a:picLocks noChangeAspect="1" noChangeArrowheads="1"/>
          </p:cNvPicPr>
          <p:nvPr/>
        </p:nvPicPr>
        <p:blipFill>
          <a:blip r:embed="rId2"/>
          <a:srcRect l="10757"/>
          <a:stretch>
            <a:fillRect/>
          </a:stretch>
        </p:blipFill>
        <p:spPr bwMode="auto">
          <a:xfrm>
            <a:off x="5336771" y="1729047"/>
            <a:ext cx="6855229" cy="4879571"/>
          </a:xfrm>
          <a:prstGeom prst="rect">
            <a:avLst/>
          </a:prstGeom>
          <a:noFill/>
        </p:spPr>
      </p:pic>
      <p:pic>
        <p:nvPicPr>
          <p:cNvPr id="6147" name="Picture 3" descr="C:\Users\User\Desktop\dog-ear-ph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486400" cy="442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C:\Users\User\Desktop\f7b749659f25f3a528f1179a8dacf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01" y="415636"/>
            <a:ext cx="11108323" cy="623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1" y="-282633"/>
            <a:ext cx="5336771" cy="684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Так, широко известен тот факт, что надои молока у коров увеличиваются после прослушивания музыки  Моцарта. Поэтому на многих фермах для повышения удоев в течение дня звучит классическая музыка.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0016" y="440673"/>
            <a:ext cx="6341984" cy="47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135" y="107848"/>
            <a:ext cx="5506000" cy="44015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Также учеными было установлено, что у  </a:t>
            </a:r>
            <a:r>
              <a:rPr lang="ru-RU" sz="3200" dirty="0">
                <a:solidFill>
                  <a:schemeClr val="tx1"/>
                </a:solidFill>
              </a:rPr>
              <a:t>слонов есть музыкальная память и слух, они способны запоминать мелодии из трех нот, и больше любят скрипку и басовые звуки низких медных инструментов, чем пронзительную флейту.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4" y="305945"/>
            <a:ext cx="5536504" cy="611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" y="0"/>
            <a:ext cx="5004262" cy="650055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Акулы и дельфины с удовольствием слушают классическую музыку, отдавая предпочтение композициям Баха. Услышав музыку, дельфины и акулы устремляются к побережью, откуда раздаются приятные для них звуки.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96100" y="0"/>
            <a:ext cx="5295900" cy="3971925"/>
          </a:xfrm>
          <a:prstGeom prst="rect">
            <a:avLst/>
          </a:prstGeom>
        </p:spPr>
      </p:pic>
      <p:pic>
        <p:nvPicPr>
          <p:cNvPr id="5" name="Picture 6" descr="Картинка 71 из 15794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934" y="3235293"/>
            <a:ext cx="4898967" cy="36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5636"/>
            <a:ext cx="6405110" cy="106402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Мой любимец - Лёва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F:\IMG_20180319_170342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8103" y="1113542"/>
            <a:ext cx="7393270" cy="55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26302"/>
            <a:ext cx="8596668" cy="7390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После прослушивания рок-музыки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IMG_20180317_063948_513.JPG"/>
          <p:cNvPicPr>
            <a:picLocks noChangeAspect="1" noChangeArrowheads="1"/>
          </p:cNvPicPr>
          <p:nvPr/>
        </p:nvPicPr>
        <p:blipFill>
          <a:blip r:embed="rId2" cstate="print"/>
          <a:srcRect b="23796"/>
          <a:stretch>
            <a:fillRect/>
          </a:stretch>
        </p:blipFill>
        <p:spPr bwMode="auto">
          <a:xfrm>
            <a:off x="2639514" y="1478071"/>
            <a:ext cx="6366699" cy="499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55" y="339365"/>
            <a:ext cx="9417377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После прослушивания классической          музыки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960016"/>
            <a:ext cx="8596668" cy="2427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180402_15575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5192"/>
            <a:ext cx="4185501" cy="5720577"/>
          </a:xfrm>
          <a:prstGeom prst="rect">
            <a:avLst/>
          </a:prstGeom>
          <a:noFill/>
        </p:spPr>
      </p:pic>
      <p:pic>
        <p:nvPicPr>
          <p:cNvPr id="1029" name="Picture 5" descr="C:\Users\User\Desktop\IMG_20180402_15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407" y="663932"/>
            <a:ext cx="4504149" cy="600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048"/>
            <a:ext cx="8596668" cy="105218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02707"/>
            <a:ext cx="10370622" cy="4738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buNone/>
            </a:pPr>
            <a:r>
              <a:rPr lang="ru-RU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«Влияние музыки на  птиц и животных»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Молокитина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Александра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8 «В» класса ТСОШ №1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Загуменная 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Александровна, </a:t>
            </a:r>
          </a:p>
          <a:p>
            <a:pPr algn="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</a:p>
          <a:p>
            <a:pPr algn="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Тисуль 2018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r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31597"/>
            <a:ext cx="8596668" cy="11312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После прослушивания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поп-музыки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94408"/>
            <a:ext cx="8596668" cy="2993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20180402_155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741" y="188536"/>
            <a:ext cx="4868158" cy="649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00834"/>
            <a:ext cx="8596668" cy="977030"/>
          </a:xfrm>
        </p:spPr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079321"/>
            <a:ext cx="8596668" cy="33085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Источники: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1.http://music-education.ru/zhivotny-e-i-muzyka-vliyanie-muzy-ki-na-zhivotny-h-zhivotny-e-s-muzy-kal-ny-m/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2.Источник: </a:t>
            </a:r>
            <a:r>
              <a:rPr lang="ru-RU" u="sng" dirty="0" smtClean="0">
                <a:hlinkClick r:id="rId2"/>
              </a:rPr>
              <a:t>http://music-education.ru/zhivotny-e-i-muzyka-vliyanie-muzy-ki-na-zhivotny-h-zhivotny-e-s-muzy-kal-ny-m/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3.Источник: </a:t>
            </a:r>
            <a:r>
              <a:rPr lang="ru-RU" u="sng" dirty="0" smtClean="0">
                <a:hlinkClick r:id="rId3"/>
              </a:rPr>
              <a:t>http://music-education.ru/vliyanie-muzyki-na-rasteniya/</a:t>
            </a:r>
            <a:r>
              <a:rPr lang="ru-RU" dirty="0" smtClean="0"/>
              <a:t> </a:t>
            </a:r>
          </a:p>
          <a:p>
            <a:r>
              <a:rPr lang="ru-RU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7235" y="2546248"/>
            <a:ext cx="8596668" cy="8604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5636"/>
            <a:ext cx="6405110" cy="106402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Мой любимец - Лёва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F:\IMG_20180319_170342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8103" y="1113542"/>
            <a:ext cx="7393270" cy="55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7890"/>
            <a:ext cx="10212339" cy="124189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             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Цель исследования: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0389"/>
            <a:ext cx="9913081" cy="4794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dirty="0" smtClean="0"/>
              <a:t> определить влияние музыки разных направлений на поведение птиц и животных.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Задачи исследования</a:t>
            </a:r>
            <a:r>
              <a:rPr lang="ru-RU" sz="3200" dirty="0" smtClean="0"/>
              <a:t>:</a:t>
            </a:r>
          </a:p>
          <a:p>
            <a:pPr>
              <a:buNone/>
            </a:pPr>
            <a:r>
              <a:rPr lang="ru-RU" sz="3200" dirty="0" smtClean="0"/>
              <a:t>- познакомиться с научными исследованиями и историческими фактами;</a:t>
            </a:r>
          </a:p>
          <a:p>
            <a:pPr>
              <a:buNone/>
            </a:pPr>
            <a:r>
              <a:rPr lang="ru-RU" sz="3200" dirty="0" smtClean="0"/>
              <a:t>- подобрать репертуар для слушания (классические музыкальные произведения, популярные эстрадные песни, рок композиции);</a:t>
            </a:r>
          </a:p>
          <a:p>
            <a:pPr>
              <a:buNone/>
            </a:pPr>
            <a:r>
              <a:rPr lang="ru-RU" sz="3200" dirty="0" smtClean="0"/>
              <a:t>- провести  исследования;</a:t>
            </a:r>
          </a:p>
          <a:p>
            <a:pPr>
              <a:buNone/>
            </a:pPr>
            <a:r>
              <a:rPr lang="ru-RU" sz="3200" dirty="0" smtClean="0"/>
              <a:t>- сделать выводы.</a:t>
            </a:r>
          </a:p>
          <a:p>
            <a:pPr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1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186267"/>
            <a:ext cx="8944493" cy="14430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слышат музыку животные – вопрос до сих пор открытый.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9033" y="1911927"/>
            <a:ext cx="4621875" cy="4819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Вопрос </a:t>
            </a:r>
            <a:r>
              <a:rPr lang="ru-RU" sz="2800" dirty="0">
                <a:solidFill>
                  <a:schemeClr val="tx1"/>
                </a:solidFill>
              </a:rPr>
              <a:t>не так прост, ведь и разным людям нравятся совершенно разные стили и мелодии. Но люди владеют разговорным жанром и могут хоть как-то объяснить свои предпочтения, что не скажешь о животных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195"/>
            <a:ext cx="5716648" cy="4377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5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232757"/>
            <a:ext cx="10357657" cy="16459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Научные факты Николая Непомнящего, современного российского писателя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258" y="2192055"/>
            <a:ext cx="6384175" cy="40757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Непомнящий предположил, что для животных музыка – это не мелодия, а сочетание звуков. Среди них они выделяют определенные сигналы, которые могут понравиться или не понравиться животным. Даже название вкусной еды может звучать для собаки или кошки, как музыка.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02459423.jpg"/>
          <p:cNvPicPr>
            <a:picLocks noChangeAspect="1" noChangeArrowheads="1"/>
          </p:cNvPicPr>
          <p:nvPr/>
        </p:nvPicPr>
        <p:blipFill>
          <a:blip r:embed="rId2"/>
          <a:srcRect l="22119" r="5070"/>
          <a:stretch>
            <a:fillRect/>
          </a:stretch>
        </p:blipFill>
        <p:spPr bwMode="auto">
          <a:xfrm>
            <a:off x="7337367" y="2409825"/>
            <a:ext cx="4854633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5884"/>
            <a:ext cx="9447568" cy="1614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композиторов ими благосклонно воспринимаются Моцарт, Гендель, Бах, Бетховен, Шуман.</a:t>
            </a:r>
            <a:endParaRPr lang="ru-RU" dirty="0"/>
          </a:p>
        </p:txBody>
      </p:sp>
      <p:pic>
        <p:nvPicPr>
          <p:cNvPr id="3074" name="Picture 2" descr="C:\Users\User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406"/>
          <a:stretch>
            <a:fillRect/>
          </a:stretch>
        </p:blipFill>
        <p:spPr bwMode="auto">
          <a:xfrm>
            <a:off x="188740" y="1905638"/>
            <a:ext cx="8852074" cy="4952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648393"/>
            <a:ext cx="5120640" cy="94765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 на параде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3433" y="4527448"/>
            <a:ext cx="3940232" cy="860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Собаки на арене цирка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Desktop\dressirovannie_sobak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468" y="0"/>
            <a:ext cx="6369532" cy="4339244"/>
          </a:xfrm>
          <a:prstGeom prst="rect">
            <a:avLst/>
          </a:prstGeom>
          <a:noFill/>
        </p:spPr>
      </p:pic>
      <p:pic>
        <p:nvPicPr>
          <p:cNvPr id="1028" name="Picture 4" descr="C:\Users\User\Desktop\e164313509a7120d4ad6d6316bd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2704"/>
            <a:ext cx="5877927" cy="391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465" y="548640"/>
            <a:ext cx="5965538" cy="11804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Музыка и птицы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9389" y="1913641"/>
            <a:ext cx="4494613" cy="34742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нашей планете живет около 100 миллиардов особей птиц разных видов. И рассказать все о «птичьем царстве» невозможно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foto_krasivyj_jeskiz_tatu_skripichnyj_kljuch_noty_i_p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4"/>
            <a:ext cx="4248414" cy="684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311</Words>
  <Application>Microsoft Office PowerPoint</Application>
  <PresentationFormat>Произвольный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      </vt:lpstr>
      <vt:lpstr>Муниципальное автономное общеобразовательное учреждение Тисульская средняя общеобразовательная школа № 1</vt:lpstr>
      <vt:lpstr>Мой любимец - Лёва</vt:lpstr>
      <vt:lpstr>              Цель исследования:</vt:lpstr>
      <vt:lpstr>Как слышат музыку животные – вопрос до сих пор открытый.</vt:lpstr>
      <vt:lpstr>Научные факты Николая Непомнящего, современного российского писателя </vt:lpstr>
      <vt:lpstr>Из композиторов ими благосклонно воспринимаются Моцарт, Гендель, Бах, Бетховен, Шуман.</vt:lpstr>
      <vt:lpstr>Лошади на параде </vt:lpstr>
      <vt:lpstr>Музыка и птицы</vt:lpstr>
      <vt:lpstr>Курице включили громкую тяжелую музыку, и птица от этого начала кружиться на месте, потом повалилась на бок и задергалась в судороге</vt:lpstr>
      <vt:lpstr>Слайд 11</vt:lpstr>
      <vt:lpstr>Слайд 12</vt:lpstr>
      <vt:lpstr>Слайд 13</vt:lpstr>
      <vt:lpstr>   Так, широко известен тот факт, что надои молока у коров увеличиваются после прослушивания музыки  Моцарта. Поэтому на многих фермах для повышения удоев в течение дня звучит классическая музыка.   </vt:lpstr>
      <vt:lpstr>Слайд 15</vt:lpstr>
      <vt:lpstr>Акулы и дельфины с удовольствием слушают классическую музыку, отдавая предпочтение композициям Баха. Услышав музыку, дельфины и акулы устремляются к побережью, откуда раздаются приятные для них звуки. </vt:lpstr>
      <vt:lpstr>Мой любимец - Лёва</vt:lpstr>
      <vt:lpstr>После прослушивания рок-музыки</vt:lpstr>
      <vt:lpstr>После прослушивания классической          музыки</vt:lpstr>
      <vt:lpstr>После прослушивания  поп-музыки</vt:lpstr>
      <vt:lpstr>Список литературы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музыки на растения и животных.</dc:title>
  <dc:creator>Aleksey</dc:creator>
  <cp:lastModifiedBy>User</cp:lastModifiedBy>
  <cp:revision>43</cp:revision>
  <dcterms:created xsi:type="dcterms:W3CDTF">2018-03-03T12:46:14Z</dcterms:created>
  <dcterms:modified xsi:type="dcterms:W3CDTF">2018-04-08T16:56:00Z</dcterms:modified>
</cp:coreProperties>
</file>