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85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79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jk titl kyzer yr jjky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248FAF"/>
                </a:solidFill>
              </a:rPr>
              <a:t>Page </a:t>
            </a:r>
            <a:fld id="{B4A19904-9862-4133-AB9C-BF7873A73071}" type="slidenum">
              <a:rPr lang="fr-FR" b="1">
                <a:solidFill>
                  <a:srgbClr val="248FAF"/>
                </a:solidFill>
              </a:rPr>
              <a:pPr/>
              <a:t>‹#›</a:t>
            </a:fld>
            <a:endParaRPr lang="fr-FR" b="1">
              <a:solidFill>
                <a:srgbClr val="248FA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1%81%D1%81%D0%BA%D0%B8%D0%B9_%D1%8F%D0%B7%D1%8B%D0%BA" TargetMode="External"/><Relationship Id="rId2" Type="http://schemas.openxmlformats.org/officeDocument/2006/relationships/hyperlink" Target="https://ru.wikipedia.org/wiki/%D0%A0%D0%BE%D0%BA-%D0%BC%D1%83%D0%B7%D1%8B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ru.wikipedia.org/wiki/%D0%9C%D1%83%D0%B7%D1%8B%D0%BA%D0%B0%D0%BD%D1%8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1%81%D1%81%D0%BA%D0%B8%D0%B9_%D1%80%D0%BE%D0%BA" TargetMode="External"/><Relationship Id="rId2" Type="http://schemas.openxmlformats.org/officeDocument/2006/relationships/hyperlink" Target="http://krugznaniy.ru/article/rok-muzyy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zedu.kz/referat/1951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/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«Рок-музыка -  болезнь или искусство?»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Выполнила: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Спицына Юлия,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ученица  8 «а» класса ТСОШ № 1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Тисульского района, Кемеровской области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Руководитель: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Загуменная Наталья Александровна,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учитель музыки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Тисуль 2017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i="1" dirty="0" smtClean="0"/>
              <a:t>8. </a:t>
            </a:r>
            <a:r>
              <a:rPr lang="ru-RU" b="1" i="1" dirty="0" err="1" smtClean="0"/>
              <a:t>Black</a:t>
            </a:r>
            <a:r>
              <a:rPr lang="ru-RU" b="1" i="1" dirty="0" smtClean="0"/>
              <a:t> </a:t>
            </a:r>
            <a:r>
              <a:rPr lang="ru-RU" b="1" i="1" dirty="0" err="1" smtClean="0"/>
              <a:t>Sabbath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black sabbath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7. </a:t>
            </a:r>
            <a:r>
              <a:rPr lang="ru-RU" b="1" i="1" dirty="0" err="1" smtClean="0"/>
              <a:t>Scorpions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Scorpions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/>
              <a:t>6. </a:t>
            </a:r>
            <a:r>
              <a:rPr lang="ru-RU" b="1" i="1" dirty="0" err="1" smtClean="0"/>
              <a:t>Nirvana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Nirvana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5. </a:t>
            </a:r>
            <a:r>
              <a:rPr lang="ru-RU" b="1" i="1" dirty="0" err="1" smtClean="0"/>
              <a:t>The</a:t>
            </a:r>
            <a:r>
              <a:rPr lang="ru-RU" b="1" i="1" dirty="0" smtClean="0"/>
              <a:t> </a:t>
            </a:r>
            <a:r>
              <a:rPr lang="ru-RU" b="1" i="1" dirty="0" err="1" smtClean="0"/>
              <a:t>Beatles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beatles-6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4. </a:t>
            </a:r>
            <a:r>
              <a:rPr lang="ru-RU" b="1" i="1" dirty="0" err="1" smtClean="0"/>
              <a:t>Pink</a:t>
            </a:r>
            <a:r>
              <a:rPr lang="ru-RU" b="1" i="1" dirty="0" smtClean="0"/>
              <a:t> </a:t>
            </a:r>
            <a:r>
              <a:rPr lang="ru-RU" b="1" i="1" dirty="0" err="1" smtClean="0"/>
              <a:t>Floyd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Pink Floyd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3. </a:t>
            </a:r>
            <a:r>
              <a:rPr lang="ru-RU" b="1" i="1" dirty="0" err="1" smtClean="0"/>
              <a:t>Metallica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Metallic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2. </a:t>
            </a:r>
            <a:r>
              <a:rPr lang="ru-RU" b="1" i="1" dirty="0" err="1" smtClean="0"/>
              <a:t>Queen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queen-ba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4096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1. AC/DC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AC-D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6895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Русский 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b="1" dirty="0" smtClean="0"/>
              <a:t>Русский рок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Рок-музыка"/>
              </a:rPr>
              <a:t>рок-музыка</a:t>
            </a:r>
            <a:r>
              <a:rPr lang="ru-RU" dirty="0" smtClean="0"/>
              <a:t> с текстами на </a:t>
            </a:r>
            <a:r>
              <a:rPr lang="ru-RU" dirty="0" smtClean="0">
                <a:hlinkClick r:id="rId3" tooltip="Русский язык"/>
              </a:rPr>
              <a:t>русском языке</a:t>
            </a:r>
            <a:r>
              <a:rPr lang="ru-RU" dirty="0" smtClean="0"/>
              <a:t> или созданная </a:t>
            </a:r>
            <a:r>
              <a:rPr lang="ru-RU" dirty="0" smtClean="0">
                <a:hlinkClick r:id="rId4" tooltip="Музыкант"/>
              </a:rPr>
              <a:t>музыкантами</a:t>
            </a:r>
            <a:r>
              <a:rPr lang="ru-RU" dirty="0" smtClean="0"/>
              <a:t> из России(СССР). </a:t>
            </a:r>
          </a:p>
          <a:p>
            <a:r>
              <a:rPr lang="ru-RU" dirty="0" smtClean="0"/>
              <a:t>Рок в России(СССР) появился в 1960-е годы. </a:t>
            </a:r>
            <a:endParaRPr lang="ru-RU" dirty="0"/>
          </a:p>
        </p:txBody>
      </p:sp>
      <p:pic>
        <p:nvPicPr>
          <p:cNvPr id="1026" name="Picture 2" descr="Картинки по запросу сокол групп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73016"/>
            <a:ext cx="3392496" cy="225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580526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«Сокол»</a:t>
            </a:r>
            <a:endParaRPr lang="ru-RU" sz="2400" dirty="0"/>
          </a:p>
        </p:txBody>
      </p:sp>
      <p:pic>
        <p:nvPicPr>
          <p:cNvPr id="1028" name="Picture 4" descr="Картинки по запросу скоморохи групп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7301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0112" y="5805264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«Скоморохи»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Русский рок; 1970-е годы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группа «Аквариум»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аквариум все альбом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9288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3367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Цель работы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Углубить знания по истории возникновения рок-музыки.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 проекта 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что такое рок-музыка.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основными направлениями рок-музыки и её ведущими представителями.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группы являются основными в направлении.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«Кино»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кино групп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9694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«Наутилус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помпилиус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наутилус помпилиус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«Алиса»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алиса групп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2493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«Пикник»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пикник групп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266" cy="478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группа «Ария»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ария групп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9694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1990-е — начало 2000-х годов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спли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и по запросу люме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444727" cy="312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«Мумия Тролль»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мумий тролл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9694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би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«Король и шут»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король и шу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8924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Земфира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земфира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Источники доступа 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http://krugznaniy.ru/article/rok-muzyyka/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https://ru.wikipedia.org/wiki/%D0%A0%D1%83%D1%81%D1%81%D0%BA%D0%B8%D0%B9_%D1%80%D0%BE%D0%BA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https://www.kazedu.kz/referat/19518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79350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заключении хочется сказать, что музыка под общим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«рок» - явление в мире весьма неоднозначное.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рока на всю музыкальную и культурную жизнь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настолько велико, что представить себе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современный мир без этого музыкального направления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невозможно. Даже противники этого направления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утверждают,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рок-баллады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настолько мелодичны,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лиричны и имеют завидную долю экспрессии, что ни один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стиль по яркости выражения чувств, эмоций 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переживаний с ними просто не сравнится.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создания рок-музыки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2400" dirty="0" smtClean="0"/>
              <a:t>История рок-музыки насчитывает уже более 60 лет, считая началом возникновения середину-конец 50-х годов прошлого столетия.</a:t>
            </a:r>
          </a:p>
          <a:p>
            <a:r>
              <a:rPr lang="ru-RU" sz="2400" dirty="0" smtClean="0"/>
              <a:t>Многие эксперты в этой области склонны считать родиной рока Североамериканский континент.</a:t>
            </a:r>
          </a:p>
          <a:p>
            <a:endParaRPr lang="ru-RU" sz="2400" dirty="0" smtClean="0"/>
          </a:p>
        </p:txBody>
      </p:sp>
      <p:pic>
        <p:nvPicPr>
          <p:cNvPr id="1026" name="Picture 2" descr="Картинки по запросу североамериканский контин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504"/>
            <a:ext cx="2448272" cy="2645379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история создания ро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12235"/>
            <a:ext cx="1800200" cy="259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96952"/>
            <a:ext cx="2304256" cy="576064"/>
          </a:xfrm>
        </p:spPr>
        <p:txBody>
          <a:bodyPr/>
          <a:lstStyle/>
          <a:p>
            <a:r>
              <a:rPr lang="ru-RU" sz="2400" dirty="0" smtClean="0"/>
              <a:t>Билл </a:t>
            </a:r>
            <a:r>
              <a:rPr lang="ru-RU" sz="2400" dirty="0" err="1" smtClean="0"/>
              <a:t>Хейли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924944"/>
            <a:ext cx="2088232" cy="576064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/>
              <a:t>Фэтс</a:t>
            </a:r>
            <a:r>
              <a:rPr lang="ru-RU" sz="2400" dirty="0" smtClean="0"/>
              <a:t> Домино</a:t>
            </a:r>
            <a:endParaRPr lang="ru-RU" sz="2400" dirty="0"/>
          </a:p>
        </p:txBody>
      </p:sp>
      <p:pic>
        <p:nvPicPr>
          <p:cNvPr id="43010" name="Picture 2" descr="Картинки по запросу Билл Хейл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3773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Картинки по запросу Фэтс Доми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6502"/>
            <a:ext cx="3168352" cy="229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Картинки по запросу Бо Диддл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23556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660232" y="3356992"/>
            <a:ext cx="2195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Диддли</a:t>
            </a:r>
            <a:endParaRPr lang="ru-RU" sz="2400" dirty="0"/>
          </a:p>
        </p:txBody>
      </p:sp>
      <p:pic>
        <p:nvPicPr>
          <p:cNvPr id="43016" name="Picture 8" descr="Картинки по запросу чака берр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22522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9992" y="6237312"/>
            <a:ext cx="193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Чака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Берри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3018" name="Picture 10" descr="Картинки по запросу Литтл Ричард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2188015" cy="268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19672" y="6093296"/>
            <a:ext cx="2150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Литтл</a:t>
            </a:r>
            <a:r>
              <a:rPr lang="ru-RU" sz="2400" dirty="0" smtClean="0"/>
              <a:t> Ричард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Картинки по запросу битлз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88432" cy="356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Картинки по запросу ролинг стоун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56062"/>
            <a:ext cx="4939998" cy="308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10146"/>
          </a:xfrm>
        </p:spPr>
        <p:txBody>
          <a:bodyPr>
            <a:prstTxWarp prst="textChevron">
              <a:avLst>
                <a:gd name="adj" fmla="val 33995"/>
              </a:avLst>
            </a:prstTxWarp>
          </a:bodyPr>
          <a:lstStyle/>
          <a:p>
            <a:r>
              <a:rPr lang="ru-RU" dirty="0" smtClean="0"/>
              <a:t>Лучшие рок-группы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10. </a:t>
            </a:r>
            <a:r>
              <a:rPr lang="ru-RU" b="1" i="1" dirty="0" err="1" smtClean="0"/>
              <a:t>Guns</a:t>
            </a:r>
            <a:r>
              <a:rPr lang="ru-RU" b="1" i="1" dirty="0" smtClean="0"/>
              <a:t> N’ </a:t>
            </a:r>
            <a:r>
              <a:rPr lang="ru-RU" b="1" i="1" dirty="0" err="1" smtClean="0"/>
              <a:t>Roses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Guns N’ Roses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9. </a:t>
            </a:r>
            <a:r>
              <a:rPr lang="ru-RU" b="1" i="1" dirty="0" err="1" smtClean="0"/>
              <a:t>Deep</a:t>
            </a:r>
            <a:r>
              <a:rPr lang="ru-RU" b="1" i="1" dirty="0" smtClean="0"/>
              <a:t> </a:t>
            </a:r>
            <a:r>
              <a:rPr lang="ru-RU" b="1" i="1" dirty="0" err="1" smtClean="0"/>
              <a:t>Purple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deep-purple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125</TotalTime>
  <Words>278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Тема3</vt:lpstr>
      <vt:lpstr>Муниципальное автономное общеобразовательное учреждение Тисульская средняя общеобразовательная школа № 1               Проект «Рок-музыка -  болезнь или искусство?»                                                                                                                                                                                  Выполнила:                                                                                                                                                             Спицына Юлия,                                                                                                                               ученица  8 «а» класса ТСОШ № 1                                                                                                               Тисульского района, Кемеровской области                                                                                                                                                              Руководитель:                                                                                                                          Загуменная Наталья Александровна,                                                                                                                                                             учитель музыки               Тисуль 2017 </vt:lpstr>
      <vt:lpstr>Презентация PowerPoint</vt:lpstr>
      <vt:lpstr>Презентация PowerPoint</vt:lpstr>
      <vt:lpstr>История создания рок-музыки</vt:lpstr>
      <vt:lpstr>Билл Хейли</vt:lpstr>
      <vt:lpstr>Презентация PowerPoint</vt:lpstr>
      <vt:lpstr>Лучшие рок-группы</vt:lpstr>
      <vt:lpstr>10. Guns N’ Roses </vt:lpstr>
      <vt:lpstr>9. Deep Purple </vt:lpstr>
      <vt:lpstr>8. Black Sabbath </vt:lpstr>
      <vt:lpstr>7. Scorpions </vt:lpstr>
      <vt:lpstr>6. Nirvana </vt:lpstr>
      <vt:lpstr>5. The Beatles </vt:lpstr>
      <vt:lpstr>4. Pink Floyd </vt:lpstr>
      <vt:lpstr>3. Metallica </vt:lpstr>
      <vt:lpstr>2. Queen </vt:lpstr>
      <vt:lpstr>1. AC/DC </vt:lpstr>
      <vt:lpstr>Русский рок</vt:lpstr>
      <vt:lpstr>Русский рок; 1970-е годы группа «Аквариум»</vt:lpstr>
      <vt:lpstr>Группа «Кино»</vt:lpstr>
      <vt:lpstr>Группа «Наутилус помпилиус» </vt:lpstr>
      <vt:lpstr>Группа «Алиса» </vt:lpstr>
      <vt:lpstr>Группа «Пикник» </vt:lpstr>
      <vt:lpstr> группа «Ария» </vt:lpstr>
      <vt:lpstr>1990-е — начало 2000-х годов </vt:lpstr>
      <vt:lpstr>Группа «Мумия Тролль» </vt:lpstr>
      <vt:lpstr>Группа «Би 2» </vt:lpstr>
      <vt:lpstr>Группа «Король и шут» </vt:lpstr>
      <vt:lpstr>Земфира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Тисульская средняя общеобразовательная школа № 1               Проект «Рок-музыка -  болезнь или искусство?»                                                                                                                                                                                  Выполнила:                                                                                                                                                             Спицына Юлия,                                                                                                                               ученица  8 «а» класса ТСОШ № 1                                                                                                               Тисульского района, Кемеровской области                                                                                                                                                              Руководитель:                                                                                                                          Загуменная Наталья Александровна,                                                                                                                                                             учитель музыки               Тисуль 2017 </dc:title>
  <cp:lastModifiedBy>Пользователь Windows</cp:lastModifiedBy>
  <cp:revision>19</cp:revision>
  <dcterms:modified xsi:type="dcterms:W3CDTF">2018-02-12T11:57:53Z</dcterms:modified>
</cp:coreProperties>
</file>