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2" r:id="rId3"/>
    <p:sldId id="257" r:id="rId4"/>
    <p:sldId id="261" r:id="rId5"/>
    <p:sldId id="264" r:id="rId6"/>
    <p:sldId id="258" r:id="rId7"/>
    <p:sldId id="259" r:id="rId8"/>
    <p:sldId id="260" r:id="rId9"/>
    <p:sldId id="265" r:id="rId10"/>
    <p:sldId id="267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0BE9-60F6-4F3E-8657-AB61B345666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A2510-C5C7-4CA2-A980-7C12DC7F73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A2510-C5C7-4CA2-A980-7C12DC7F73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4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292080" y="3140968"/>
            <a:ext cx="3898776" cy="21210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Выполнила:</a:t>
            </a:r>
          </a:p>
          <a:p>
            <a:pPr marL="0" indent="0">
              <a:buNone/>
            </a:pPr>
            <a:r>
              <a:rPr lang="ru-RU" dirty="0" smtClean="0"/>
              <a:t>Васильева Елена,</a:t>
            </a:r>
          </a:p>
          <a:p>
            <a:pPr marL="0" indent="0">
              <a:buNone/>
            </a:pPr>
            <a:r>
              <a:rPr lang="ru-RU" dirty="0" smtClean="0"/>
              <a:t>Ученица 9 «а» класса ТСОШ №1</a:t>
            </a:r>
          </a:p>
          <a:p>
            <a:pPr marL="0" indent="0">
              <a:buNone/>
            </a:pPr>
            <a:r>
              <a:rPr lang="ru-RU" dirty="0" err="1" smtClean="0"/>
              <a:t>Тисульского</a:t>
            </a:r>
            <a:r>
              <a:rPr lang="ru-RU" dirty="0" smtClean="0"/>
              <a:t> района, Кемеровской области</a:t>
            </a:r>
          </a:p>
          <a:p>
            <a:pPr marL="0" indent="0">
              <a:buNone/>
            </a:pPr>
            <a:r>
              <a:rPr lang="ru-RU" b="1" dirty="0" smtClean="0"/>
              <a:t>Руководитель: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Елисеева Лилия Витальевна,</a:t>
            </a:r>
          </a:p>
          <a:p>
            <a:pPr marL="0" indent="0">
              <a:buNone/>
            </a:pPr>
            <a:r>
              <a:rPr lang="ru-RU" dirty="0" smtClean="0"/>
              <a:t>Учитель технологии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39136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Муниципальное автономное общеобразовательное учреждение</a:t>
            </a:r>
            <a:br>
              <a:rPr lang="ru-RU" sz="1600" dirty="0" smtClean="0"/>
            </a:br>
            <a:r>
              <a:rPr lang="ru-RU" sz="1600" dirty="0" err="1" smtClean="0"/>
              <a:t>Тисульская</a:t>
            </a:r>
            <a:r>
              <a:rPr lang="ru-RU" sz="1600" dirty="0" smtClean="0"/>
              <a:t> средняя общеобразовательная школа № 1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6290" y="1064967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Тема проекта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72274" y="1556792"/>
            <a:ext cx="568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«Дом моей мечты»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69683" y="6237312"/>
            <a:ext cx="134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Тисуль 2017</a:t>
            </a:r>
          </a:p>
        </p:txBody>
      </p:sp>
      <p:pic>
        <p:nvPicPr>
          <p:cNvPr id="11" name="Picture 2" descr="C:\Users\Лена\Desktop\IMG_6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7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844824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>
                <a:effectLst/>
              </a:rPr>
              <a:t>Я создала проект , который стал воплощением моей фантазии и моего дизайнерского вкуса. Это непросто чертеж, а объемный макет, на котором можно детально рассмотреть как внутреннее наполнение дома, так и его внешний фасад. Мой проект отличается своей уникальностью, так как  воображение и творческие способности каждого человека индивидуальны. При выполнении работы, я получила истинное удовольствие.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Самооценка изделия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493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348880"/>
            <a:ext cx="7272808" cy="4176464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dirty="0"/>
              <a:t>Опасности в работе:</a:t>
            </a:r>
          </a:p>
          <a:p>
            <a:r>
              <a:rPr lang="ru-RU" dirty="0"/>
              <a:t>Травма руки ножницами,</a:t>
            </a:r>
          </a:p>
          <a:p>
            <a:r>
              <a:rPr lang="ru-RU" dirty="0"/>
              <a:t>Травма глаз</a:t>
            </a:r>
          </a:p>
          <a:p>
            <a:pPr marL="18288" indent="0">
              <a:buNone/>
            </a:pPr>
            <a:r>
              <a:rPr lang="ru-RU" dirty="0"/>
              <a:t>Что нужно сделать до начала работы:</a:t>
            </a:r>
          </a:p>
          <a:p>
            <a:r>
              <a:rPr lang="ru-RU" dirty="0"/>
              <a:t>Положить инструменты и приспособления в отведенное для них место</a:t>
            </a:r>
          </a:p>
          <a:p>
            <a:pPr marL="18288" indent="0">
              <a:buNone/>
            </a:pPr>
            <a:r>
              <a:rPr lang="ru-RU" dirty="0"/>
              <a:t>Что нужно делать во время работы:</a:t>
            </a:r>
          </a:p>
          <a:p>
            <a:r>
              <a:rPr lang="ru-RU" dirty="0"/>
              <a:t>Быть внимательным к работе </a:t>
            </a:r>
          </a:p>
          <a:p>
            <a:r>
              <a:rPr lang="ru-RU" dirty="0"/>
              <a:t>Класть ножницы с сомкнутыми лезвиями, направленными от себя</a:t>
            </a:r>
          </a:p>
          <a:p>
            <a:r>
              <a:rPr lang="ru-RU" dirty="0"/>
              <a:t>Передавать ножницы только с сомкнутыми лезвиями и кольцами вперед</a:t>
            </a:r>
          </a:p>
          <a:p>
            <a:r>
              <a:rPr lang="ru-RU" dirty="0"/>
              <a:t>Передавать нож ручкой вперед</a:t>
            </a:r>
          </a:p>
          <a:p>
            <a:pPr marL="18288" indent="0">
              <a:buNone/>
            </a:pPr>
            <a:r>
              <a:rPr lang="ru-RU" dirty="0"/>
              <a:t>Что нужно сделать по окончании работы:</a:t>
            </a:r>
          </a:p>
          <a:p>
            <a:r>
              <a:rPr lang="ru-RU" dirty="0"/>
              <a:t>Убрать рабочее место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ru-RU" sz="4000" dirty="0" smtClean="0"/>
              <a:t>Правила безопасной работы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6921" y="1268760"/>
            <a:ext cx="6264696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Правила техники безопасности при выполнении ручных 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81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601147"/>
            <a:ext cx="6096000" cy="3657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вам нравиться заниматься дизайном помещений, то вы всегда можете создать небольшой макет из подручных средств.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Реклама</a:t>
            </a:r>
            <a:endParaRPr lang="ru-RU" b="1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794250" y="486916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на\Desktop\IMG_6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на\Desktop\IMG_6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на\Desktop\IMG_6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2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ена\Desktop\IMG_6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ена\Desktop\IMG_6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ердце 4"/>
          <p:cNvSpPr/>
          <p:nvPr/>
        </p:nvSpPr>
        <p:spPr>
          <a:xfrm>
            <a:off x="899592" y="1772816"/>
            <a:ext cx="7272808" cy="3600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8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5690" y="1975643"/>
            <a:ext cx="6696744" cy="4449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Обоснование проекта (проблемы и цели)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Анализ идей и обоснование выбора          </a:t>
            </a:r>
            <a:r>
              <a:rPr lang="ru-RU" sz="2000" dirty="0" smtClean="0"/>
              <a:t>                                               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Выбор материала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Технологическая последовательность изготовления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Экономическое обоснование проекта       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Экологическое обоснование проекта       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Самооценка изделия                               </a:t>
            </a:r>
            <a:r>
              <a:rPr lang="ru-RU" sz="2000" dirty="0" smtClean="0"/>
              <a:t>              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Реклама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Приложения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/>
              <a:t>Теоретическая часть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5690" y="1803918"/>
            <a:ext cx="2510206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СОДЕРЖАНИЕ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24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45432"/>
            <a:ext cx="7704856" cy="5112568"/>
          </a:xfrm>
        </p:spPr>
        <p:txBody>
          <a:bodyPr/>
          <a:lstStyle/>
          <a:p>
            <a:r>
              <a:rPr lang="ru-RU" dirty="0" smtClean="0">
                <a:effectLst/>
              </a:rPr>
              <a:t>Я </a:t>
            </a:r>
            <a:r>
              <a:rPr lang="ru-RU" dirty="0">
                <a:effectLst/>
              </a:rPr>
              <a:t>решила сделать модель дома моей мечты. Мне всегда нравилось заниматься дизайном помещений, и теперь я создала дизайн своего дома. Он будет отличаться своей уникальностью, ведь это плод моего собственного воображения.</a:t>
            </a:r>
          </a:p>
          <a:p>
            <a:r>
              <a:rPr lang="ru-RU" dirty="0"/>
              <a:t>Мне хочется, чтобы интерьер </a:t>
            </a:r>
            <a:r>
              <a:rPr lang="ru-RU" dirty="0" smtClean="0"/>
              <a:t>моего дома был не похож на другие. Передо мной встала проблема: какое дизайнерское решение принять. Нужно решить, как сделать небольшое помещение функциональным, и создать в нем неповторимую атмосферу уюта.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ru-RU" b="1" dirty="0"/>
              <a:t>Теоретическая часть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5690" y="1803918"/>
            <a:ext cx="6614662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ОБОСНОВАНИЕ </a:t>
            </a:r>
            <a:r>
              <a:rPr lang="ru-RU" sz="2000" dirty="0" smtClean="0"/>
              <a:t>ПРОЕКТА (ПРОБЛЕМЫ И ЦЕЛИ)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0397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916832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effectLst/>
              </a:rPr>
              <a:t>Цель работы: </a:t>
            </a:r>
            <a:r>
              <a:rPr lang="ru-RU" dirty="0">
                <a:effectLst/>
              </a:rPr>
              <a:t> Самостоятельно создать наглядную модель дома моей </a:t>
            </a:r>
            <a:r>
              <a:rPr lang="ru-RU" dirty="0" smtClean="0">
                <a:effectLst/>
              </a:rPr>
              <a:t>мечты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Задачи проекта</a:t>
            </a:r>
            <a:r>
              <a:rPr lang="ru-RU" b="1" dirty="0" smtClean="0">
                <a:effectLst/>
              </a:rPr>
              <a:t>: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    1</a:t>
            </a:r>
            <a:r>
              <a:rPr lang="ru-RU" dirty="0">
                <a:effectLst/>
              </a:rPr>
              <a:t>. Развить дизайнерские навыки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 2</a:t>
            </a:r>
            <a:r>
              <a:rPr lang="ru-RU" dirty="0">
                <a:effectLst/>
              </a:rPr>
              <a:t>. Придумать функциональную планировку </a:t>
            </a:r>
            <a:r>
              <a:rPr lang="ru-RU" dirty="0" smtClean="0">
                <a:effectLst/>
              </a:rPr>
              <a:t>              для </a:t>
            </a:r>
            <a:r>
              <a:rPr lang="ru-RU" dirty="0">
                <a:effectLst/>
              </a:rPr>
              <a:t>небольшого помещения</a:t>
            </a:r>
          </a:p>
          <a:p>
            <a:r>
              <a:rPr lang="ru-RU" dirty="0">
                <a:effectLst/>
              </a:rPr>
              <a:t>3. Сформировать интерес к проектированию и декорированию.</a:t>
            </a:r>
          </a:p>
          <a:p>
            <a:r>
              <a:rPr lang="ru-RU" dirty="0">
                <a:effectLst/>
              </a:rPr>
              <a:t>4. Развить художественный вкус.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Теоретическая часть</a:t>
            </a:r>
            <a:endParaRPr lang="ru-RU" b="1" dirty="0"/>
          </a:p>
        </p:txBody>
      </p:sp>
      <p:pic>
        <p:nvPicPr>
          <p:cNvPr id="2052" name="Picture 4" descr="http://womanadvice.ru/sites/default/files/23/2016-03-07_2218/goluboy_potol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0" y="5403972"/>
            <a:ext cx="1950558" cy="14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ylielauderhouse.com/wp-content/uploads/imgp/bedroom-paint-colors-5-6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33" y="5412296"/>
            <a:ext cx="2070102" cy="14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rtflyz.com/size/1024x768/server16-cdn/2016/02/11/blue-bedroom-colors-light-blue-bedroom-colors-calming-bedroom-different-shades-of-blue-colors-625e2ea56d19c8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53" y="5403972"/>
            <a:ext cx="1974066" cy="14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5690" y="1803918"/>
            <a:ext cx="6038598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АНАЛИЗ ИДЕЙ И ОБОСНОВАНИЕ ВЫБОРА 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Теоретическая часть</a:t>
            </a:r>
            <a:endParaRPr lang="ru-RU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2420888"/>
            <a:ext cx="8401504" cy="41214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Передо мной встала проблема, связанная 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тем, как </a:t>
            </a:r>
            <a:r>
              <a:rPr lang="ru-RU" sz="2600" dirty="0" err="1" smtClean="0"/>
              <a:t>зонировать</a:t>
            </a:r>
            <a:r>
              <a:rPr lang="ru-RU" sz="2600" dirty="0" smtClean="0"/>
              <a:t> небольшое пространство, и сделать его уютным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При выборе мне необходимо учитывать: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свои способности и интересы;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уровень мастерства;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оригинальность изделия;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затраты на приобретения материалов для работы;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модные тенденции, которые близки для современного дизайна.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493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 flipH="1">
            <a:off x="2481418" y="3742114"/>
            <a:ext cx="5713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474890" y="3742114"/>
            <a:ext cx="12014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3588" y="4609492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167844" y="4303883"/>
            <a:ext cx="792088" cy="360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563888" y="3201535"/>
            <a:ext cx="86409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718806" y="3201535"/>
            <a:ext cx="75608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160250" y="4303882"/>
            <a:ext cx="995925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-конечная звезда 3"/>
          <p:cNvSpPr/>
          <p:nvPr/>
        </p:nvSpPr>
        <p:spPr>
          <a:xfrm>
            <a:off x="2767100" y="2684532"/>
            <a:ext cx="3612976" cy="2736304"/>
          </a:xfrm>
          <a:prstGeom prst="star5">
            <a:avLst>
              <a:gd name="adj" fmla="val 2021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  </a:t>
            </a:r>
            <a:r>
              <a:rPr lang="ru-RU" sz="2000" i="1" dirty="0" smtClean="0"/>
              <a:t>ИЗДЕЛИЕ</a:t>
            </a:r>
            <a:endParaRPr lang="ru-RU" sz="2000" i="1" dirty="0"/>
          </a:p>
        </p:txBody>
      </p:sp>
      <p:sp>
        <p:nvSpPr>
          <p:cNvPr id="21" name="Овал 20"/>
          <p:cNvSpPr/>
          <p:nvPr/>
        </p:nvSpPr>
        <p:spPr>
          <a:xfrm>
            <a:off x="827584" y="2140022"/>
            <a:ext cx="2448272" cy="108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/>
              <a:t>Эргономичность,</a:t>
            </a:r>
          </a:p>
          <a:p>
            <a:r>
              <a:rPr lang="ru-RU" sz="1400" i="1" dirty="0" smtClean="0"/>
              <a:t>минимум затрат энергии и усилий</a:t>
            </a:r>
            <a:endParaRPr lang="ru-RU" sz="1400" i="1" dirty="0"/>
          </a:p>
        </p:txBody>
      </p:sp>
      <p:sp>
        <p:nvSpPr>
          <p:cNvPr id="22" name="Овал 21"/>
          <p:cNvSpPr/>
          <p:nvPr/>
        </p:nvSpPr>
        <p:spPr>
          <a:xfrm>
            <a:off x="5658213" y="2140023"/>
            <a:ext cx="2448272" cy="108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Конструкция, соответствие формы и содержания</a:t>
            </a:r>
            <a:endParaRPr lang="ru-RU" sz="1400" i="1" dirty="0"/>
          </a:p>
        </p:txBody>
      </p:sp>
      <p:sp>
        <p:nvSpPr>
          <p:cNvPr id="34" name="Овал 33"/>
          <p:cNvSpPr/>
          <p:nvPr/>
        </p:nvSpPr>
        <p:spPr>
          <a:xfrm>
            <a:off x="5903640" y="4663922"/>
            <a:ext cx="2448272" cy="108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Эскиз изделия</a:t>
            </a:r>
            <a:endParaRPr lang="ru-RU" i="1" dirty="0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Теоретическая часть</a:t>
            </a:r>
            <a:endParaRPr lang="ru-RU" b="1" dirty="0"/>
          </a:p>
        </p:txBody>
      </p:sp>
      <p:sp>
        <p:nvSpPr>
          <p:cNvPr id="38" name="Овал 37"/>
          <p:cNvSpPr/>
          <p:nvPr/>
        </p:nvSpPr>
        <p:spPr>
          <a:xfrm>
            <a:off x="843608" y="4674233"/>
            <a:ext cx="2448272" cy="108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Цветовая гамма</a:t>
            </a:r>
            <a:endParaRPr lang="ru-RU" i="1" dirty="0"/>
          </a:p>
        </p:txBody>
      </p:sp>
      <p:sp>
        <p:nvSpPr>
          <p:cNvPr id="48" name="Овал 47"/>
          <p:cNvSpPr/>
          <p:nvPr/>
        </p:nvSpPr>
        <p:spPr>
          <a:xfrm>
            <a:off x="3384181" y="5664468"/>
            <a:ext cx="2448272" cy="108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Стоимость</a:t>
            </a:r>
            <a:endParaRPr lang="ru-RU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411760" y="1484784"/>
            <a:ext cx="4716016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ЗВЁЗДОЧКА ОБДУМЫВАНИЯ</a:t>
            </a:r>
          </a:p>
        </p:txBody>
      </p:sp>
      <p:sp>
        <p:nvSpPr>
          <p:cNvPr id="50" name="4-конечная звезда 49"/>
          <p:cNvSpPr/>
          <p:nvPr/>
        </p:nvSpPr>
        <p:spPr>
          <a:xfrm>
            <a:off x="1751112" y="1371599"/>
            <a:ext cx="601216" cy="688033"/>
          </a:xfrm>
          <a:prstGeom prst="star4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4-конечная звезда 51"/>
          <p:cNvSpPr/>
          <p:nvPr/>
        </p:nvSpPr>
        <p:spPr>
          <a:xfrm>
            <a:off x="7150157" y="1371599"/>
            <a:ext cx="601216" cy="688033"/>
          </a:xfrm>
          <a:prstGeom prst="star4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93362" y="3335103"/>
            <a:ext cx="2232248" cy="993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/>
              <a:t>Эстетика, гармония формы и цвета</a:t>
            </a:r>
            <a:endParaRPr lang="ru-RU" sz="1600" i="1" dirty="0"/>
          </a:p>
        </p:txBody>
      </p:sp>
      <p:sp>
        <p:nvSpPr>
          <p:cNvPr id="27" name="Овал 26"/>
          <p:cNvSpPr/>
          <p:nvPr/>
        </p:nvSpPr>
        <p:spPr>
          <a:xfrm>
            <a:off x="175861" y="3400552"/>
            <a:ext cx="2232248" cy="993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Материалы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490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 rot="10800000" flipH="1">
            <a:off x="683568" y="2276872"/>
            <a:ext cx="4752528" cy="44644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484" y="2492896"/>
            <a:ext cx="6096000" cy="3657599"/>
          </a:xfrm>
        </p:spPr>
        <p:txBody>
          <a:bodyPr/>
          <a:lstStyle/>
          <a:p>
            <a:r>
              <a:rPr lang="ru-RU" dirty="0" smtClean="0"/>
              <a:t>Потолочные плитки</a:t>
            </a:r>
          </a:p>
          <a:p>
            <a:r>
              <a:rPr lang="ru-RU" dirty="0" smtClean="0"/>
              <a:t>Канцелярский нож</a:t>
            </a:r>
          </a:p>
          <a:p>
            <a:r>
              <a:rPr lang="ru-RU" dirty="0" smtClean="0"/>
              <a:t>Гуашь</a:t>
            </a:r>
          </a:p>
          <a:p>
            <a:r>
              <a:rPr lang="ru-RU" dirty="0" smtClean="0"/>
              <a:t>Губка</a:t>
            </a:r>
          </a:p>
          <a:p>
            <a:r>
              <a:rPr lang="ru-RU" dirty="0" smtClean="0"/>
              <a:t>Линейка</a:t>
            </a:r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Двухсторонний скотч</a:t>
            </a:r>
          </a:p>
          <a:p>
            <a:r>
              <a:rPr lang="ru-RU" dirty="0" smtClean="0"/>
              <a:t>Бусины, ткань, обои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Практическая часть</a:t>
            </a:r>
            <a:endParaRPr lang="ru-RU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3100" y="1556792"/>
            <a:ext cx="6912768" cy="554360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ru-RU" sz="2400" dirty="0" smtClean="0"/>
              <a:t>ВЫБОР ИНСТРУМЕНТОВ И МАТЕРИАЛОВ</a:t>
            </a:r>
            <a:endParaRPr lang="ru-RU" sz="2400" dirty="0"/>
          </a:p>
        </p:txBody>
      </p:sp>
      <p:pic>
        <p:nvPicPr>
          <p:cNvPr id="1028" name="Picture 4" descr="http://static.lapana.ru/images/catalog_4/561530a77d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45025"/>
            <a:ext cx="1883229" cy="18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s.likengo.ru/uploads/albums/c1/cc/ab5f44e5289709820f74b506df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33" y="4696679"/>
            <a:ext cx="1763748" cy="14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fera-snab.ru/sites/default/files/image_tovar/t-20123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63" y="2752463"/>
            <a:ext cx="16125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vrikavrn.ru/common/photos/48299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52463"/>
            <a:ext cx="1643336" cy="16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28026"/>
              </p:ext>
            </p:extLst>
          </p:nvPr>
        </p:nvGraphicFramePr>
        <p:xfrm>
          <a:off x="1261355" y="2636913"/>
          <a:ext cx="6676257" cy="357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419"/>
                <a:gridCol w="2225419"/>
                <a:gridCol w="2225419"/>
              </a:tblGrid>
              <a:tr h="538905">
                <a:tc>
                  <a:txBody>
                    <a:bodyPr/>
                    <a:lstStyle/>
                    <a:p>
                      <a:r>
                        <a:rPr lang="ru-RU" dirty="0" smtClean="0"/>
                        <a:t>Сырье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(руб.)</a:t>
                      </a:r>
                      <a:endParaRPr lang="ru-RU" dirty="0"/>
                    </a:p>
                  </a:txBody>
                  <a:tcPr/>
                </a:tc>
              </a:tr>
              <a:tr h="651746">
                <a:tc>
                  <a:txBody>
                    <a:bodyPr/>
                    <a:lstStyle/>
                    <a:p>
                      <a:r>
                        <a:rPr lang="ru-RU" dirty="0" smtClean="0"/>
                        <a:t>Потолочная плитка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651746">
                <a:tc>
                  <a:txBody>
                    <a:bodyPr/>
                    <a:lstStyle/>
                    <a:p>
                      <a:r>
                        <a:rPr lang="ru-RU" dirty="0" smtClean="0"/>
                        <a:t>Канцелярский</a:t>
                      </a:r>
                      <a:r>
                        <a:rPr lang="ru-RU" baseline="0" dirty="0" smtClean="0"/>
                        <a:t> нож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</a:tr>
              <a:tr h="965914">
                <a:tc>
                  <a:txBody>
                    <a:bodyPr/>
                    <a:lstStyle/>
                    <a:p>
                      <a:r>
                        <a:rPr lang="ru-RU" dirty="0" smtClean="0"/>
                        <a:t>Клей,</a:t>
                      </a:r>
                      <a:r>
                        <a:rPr lang="ru-RU" baseline="0" dirty="0" smtClean="0"/>
                        <a:t> гуашь, двухсторонний скотч, бусины, ткань, обои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Имеются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538905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5976664" cy="482352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ru-RU" sz="3200" dirty="0" smtClean="0"/>
              <a:t>Расчет расходов на изделие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7667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/>
              <a:t>Экономическая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52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9907" y="1870043"/>
            <a:ext cx="6696744" cy="4032448"/>
          </a:xfrm>
        </p:spPr>
        <p:txBody>
          <a:bodyPr/>
          <a:lstStyle/>
          <a:p>
            <a:r>
              <a:rPr lang="ru-RU" sz="2400" dirty="0"/>
              <a:t>Моя работа не требовала использования большого количества ресурсов: </a:t>
            </a:r>
            <a:r>
              <a:rPr lang="ru-RU" sz="2400" dirty="0" err="1"/>
              <a:t>энергозатрат</a:t>
            </a:r>
            <a:r>
              <a:rPr lang="ru-RU" sz="2400" dirty="0"/>
              <a:t>, сложных инструментов, дорогостоящих материалов, энергоёмкого оборудования. При создании моего  проекта я пользовалась  только </a:t>
            </a:r>
            <a:r>
              <a:rPr lang="ru-RU" sz="2400" dirty="0" smtClean="0"/>
              <a:t>канцелярским ножом и ножницами.</a:t>
            </a:r>
            <a:endParaRPr lang="ru-RU" sz="2400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5813" y="955643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Экологическое обоснование проекта</a:t>
            </a:r>
            <a:endParaRPr lang="ru-RU" sz="4000" b="1" dirty="0"/>
          </a:p>
        </p:txBody>
      </p:sp>
      <p:pic>
        <p:nvPicPr>
          <p:cNvPr id="1026" name="Picture 2" descr="http://ponedelnikmag.com/users/18/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18" y="5194438"/>
            <a:ext cx="3443635" cy="16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8023d839830b0f432cee5c7f25098cea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38"/>
            <a:ext cx="2219815" cy="16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strategyrf.ru/images/uploads/82b88ca38f3cc6ca3c86fe9c8e9959b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trategyrf.ru/images/uploads/82b88ca38f3cc6ca3c86fe9c8e9959b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trategyrf.ru/images/uploads/82b88ca38f3cc6ca3c86fe9c8e9959b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trategyrf.ru/images/uploads/82b88ca38f3cc6ca3c86fe9c8e9959b3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www.desertvalleyaudiovideo.com/wp-content/uploads/2013/11/greenh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07559"/>
            <a:ext cx="3130176" cy="16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01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507</TotalTime>
  <Words>551</Words>
  <Application>Microsoft Office PowerPoint</Application>
  <PresentationFormat>Экран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Муниципальное автономное общеобразовательное учреждение Тисульская средняя общеобразовательная школа № 1 </vt:lpstr>
      <vt:lpstr>Презентация PowerPoint</vt:lpstr>
      <vt:lpstr>Теоретическая часть</vt:lpstr>
      <vt:lpstr>Презентация PowerPoint</vt:lpstr>
      <vt:lpstr>Презентация PowerPoint</vt:lpstr>
      <vt:lpstr>Презентация PowerPoint</vt:lpstr>
      <vt:lpstr>ВЫБОР ИНСТРУМЕНТОВ И МАТЕРИАЛОВ</vt:lpstr>
      <vt:lpstr>Расчет расходов на изделие</vt:lpstr>
      <vt:lpstr>Презентация PowerPoint</vt:lpstr>
      <vt:lpstr>Презентация PowerPoint</vt:lpstr>
      <vt:lpstr>Правила безопасной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Тисульская средняя общеобразовательная школа № 1 </dc:title>
  <dc:creator>Лена</dc:creator>
  <cp:lastModifiedBy>Лена</cp:lastModifiedBy>
  <cp:revision>28</cp:revision>
  <dcterms:created xsi:type="dcterms:W3CDTF">2017-11-02T15:21:43Z</dcterms:created>
  <dcterms:modified xsi:type="dcterms:W3CDTF">2017-12-14T16:54:15Z</dcterms:modified>
</cp:coreProperties>
</file>